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7527" r:id="rId5"/>
  </p:sldMasterIdLst>
  <p:notesMasterIdLst>
    <p:notesMasterId r:id="rId7"/>
  </p:notesMasterIdLst>
  <p:handoutMasterIdLst>
    <p:handoutMasterId r:id="rId8"/>
  </p:handoutMasterIdLst>
  <p:sldIdLst>
    <p:sldId id="330" r:id="rId6"/>
  </p:sldIdLst>
  <p:sldSz cx="9144000" cy="5143500" type="screen16x9"/>
  <p:notesSz cx="6669088" cy="9926638"/>
  <p:custShowLst>
    <p:custShow name="Tabel of Content" id="0">
      <p:sldLst/>
    </p:custShow>
  </p:custShow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pidemiology" id="{A16CF60F-3ED1-45E4-9C0F-3E0DDB2C3446}">
          <p14:sldIdLst>
            <p14:sldId id="330"/>
          </p14:sldIdLst>
        </p14:section>
      </p14:sectionLst>
    </p:ext>
    <p:ext uri="{EFAFB233-063F-42B5-8137-9DF3F51BA10A}">
      <p15:sldGuideLst xmlns:p15="http://schemas.microsoft.com/office/powerpoint/2012/main">
        <p15:guide id="1" orient="horz" pos="663">
          <p15:clr>
            <a:srgbClr val="A4A3A4"/>
          </p15:clr>
        </p15:guide>
        <p15:guide id="2" orient="horz" pos="976">
          <p15:clr>
            <a:srgbClr val="A4A3A4"/>
          </p15:clr>
        </p15:guide>
        <p15:guide id="3" orient="horz" pos="122">
          <p15:clr>
            <a:srgbClr val="A4A3A4"/>
          </p15:clr>
        </p15:guide>
        <p15:guide id="4" orient="horz" pos="3134">
          <p15:clr>
            <a:srgbClr val="A4A3A4"/>
          </p15:clr>
        </p15:guide>
        <p15:guide id="5" orient="horz" pos="2790">
          <p15:clr>
            <a:srgbClr val="A4A3A4"/>
          </p15:clr>
        </p15:guide>
        <p15:guide id="6" orient="horz" pos="882">
          <p15:clr>
            <a:srgbClr val="A4A3A4"/>
          </p15:clr>
        </p15:guide>
        <p15:guide id="7" orient="horz" pos="733">
          <p15:clr>
            <a:srgbClr val="A4A3A4"/>
          </p15:clr>
        </p15:guide>
        <p15:guide id="8" orient="horz" pos="2492">
          <p15:clr>
            <a:srgbClr val="A4A3A4"/>
          </p15:clr>
        </p15:guide>
        <p15:guide id="9" orient="horz" pos="2353">
          <p15:clr>
            <a:srgbClr val="A4A3A4"/>
          </p15:clr>
        </p15:guide>
        <p15:guide id="10" orient="horz" pos="2225">
          <p15:clr>
            <a:srgbClr val="A4A3A4"/>
          </p15:clr>
        </p15:guide>
        <p15:guide id="11" pos="351">
          <p15:clr>
            <a:srgbClr val="A4A3A4"/>
          </p15:clr>
        </p15:guide>
        <p15:guide id="12" pos="5465">
          <p15:clr>
            <a:srgbClr val="A4A3A4"/>
          </p15:clr>
        </p15:guide>
        <p15:guide id="13" pos="817">
          <p15:clr>
            <a:srgbClr val="A4A3A4"/>
          </p15:clr>
        </p15:guide>
        <p15:guide id="14" pos="5054">
          <p15:clr>
            <a:srgbClr val="A4A3A4"/>
          </p15:clr>
        </p15:guide>
        <p15:guide id="15" pos="4071">
          <p15:clr>
            <a:srgbClr val="A4A3A4"/>
          </p15:clr>
        </p15:guide>
        <p15:guide id="16" pos="3219">
          <p15:clr>
            <a:srgbClr val="A4A3A4"/>
          </p15:clr>
        </p15:guide>
        <p15:guide id="17" pos="697">
          <p15:clr>
            <a:srgbClr val="A4A3A4"/>
          </p15:clr>
        </p15:guide>
        <p15:guide id="18" pos="24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guide id="3" pos="210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roen de Kort" initials="JDEK" lastIdx="4" clrIdx="0"/>
  <p:cmAuthor id="7" name="Anders Sølgaard SFP" initials="" lastIdx="2" clrIdx="7"/>
  <p:cmAuthor id="1" name="Tua Jørgensen" initials="TJ" lastIdx="78" clrIdx="1"/>
  <p:cmAuthor id="8" name="Pedro Such" initials="PSU" lastIdx="7" clrIdx="8"/>
  <p:cmAuthor id="2" name="De Jong Laird, Anne" initials="DJLA" lastIdx="2" clrIdx="2"/>
  <p:cmAuthor id="9" name="Audrey Dufour" initials="AD" lastIdx="32" clrIdx="9"/>
  <p:cmAuthor id="3" name="Author" initials="A" lastIdx="1" clrIdx="3"/>
  <p:cmAuthor id="10" name="Murat Yildirim" initials="MY" lastIdx="14" clrIdx="10">
    <p:extLst>
      <p:ext uri="{19B8F6BF-5375-455C-9EA6-DF929625EA0E}">
        <p15:presenceInfo xmlns:p15="http://schemas.microsoft.com/office/powerpoint/2012/main" userId="S-1-5-21-1839211835-619659539-556599288-101548" providerId="AD"/>
      </p:ext>
    </p:extLst>
  </p:cmAuthor>
  <p:cmAuthor id="4" name="Anders Sølgaard" initials="" lastIdx="1" clrIdx="4"/>
  <p:cmAuthor id="5" name="Anders Sølgaard" initials="AS" lastIdx="5" clrIdx="5"/>
  <p:cmAuthor id="6" name="Allan Bundgaard Jakobsen" initials="ABJ" lastIdx="12" clrIdx="6"/>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9E5F"/>
    <a:srgbClr val="D9D1CC"/>
    <a:srgbClr val="B2A499"/>
    <a:srgbClr val="DADADA"/>
    <a:srgbClr val="CCD9D3"/>
    <a:srgbClr val="99B3A8"/>
    <a:srgbClr val="717171"/>
    <a:srgbClr val="7BED45"/>
    <a:srgbClr val="7400BF"/>
    <a:srgbClr val="426B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8D230F3-CF80-4859-8CE7-A43EE81993B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27" autoAdjust="0"/>
    <p:restoredTop sz="79906" autoAdjust="0"/>
  </p:normalViewPr>
  <p:slideViewPr>
    <p:cSldViewPr snapToGrid="0">
      <p:cViewPr varScale="1">
        <p:scale>
          <a:sx n="166" d="100"/>
          <a:sy n="166" d="100"/>
        </p:scale>
        <p:origin x="1734" y="162"/>
      </p:cViewPr>
      <p:guideLst>
        <p:guide orient="horz" pos="663"/>
        <p:guide orient="horz" pos="976"/>
        <p:guide orient="horz" pos="122"/>
        <p:guide orient="horz" pos="3134"/>
        <p:guide orient="horz" pos="2790"/>
        <p:guide orient="horz" pos="882"/>
        <p:guide orient="horz" pos="733"/>
        <p:guide orient="horz" pos="2492"/>
        <p:guide orient="horz" pos="2353"/>
        <p:guide orient="horz" pos="2225"/>
        <p:guide pos="351"/>
        <p:guide pos="5465"/>
        <p:guide pos="817"/>
        <p:guide pos="5054"/>
        <p:guide pos="4071"/>
        <p:guide pos="3219"/>
        <p:guide pos="697"/>
        <p:guide pos="24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35382"/>
    </p:cViewPr>
  </p:sorterViewPr>
  <p:notesViewPr>
    <p:cSldViewPr>
      <p:cViewPr varScale="1">
        <p:scale>
          <a:sx n="103" d="100"/>
          <a:sy n="103" d="100"/>
        </p:scale>
        <p:origin x="4464" y="184"/>
      </p:cViewPr>
      <p:guideLst>
        <p:guide orient="horz" pos="3127"/>
        <p:guide pos="2141"/>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438096833640505E-2"/>
          <c:y val="7.37258748392461E-2"/>
          <c:w val="0.73035672402651797"/>
          <c:h val="0.79664187673444897"/>
        </c:manualLayout>
      </c:layout>
      <c:barChart>
        <c:barDir val="col"/>
        <c:grouping val="clustered"/>
        <c:varyColors val="0"/>
        <c:ser>
          <c:idx val="0"/>
          <c:order val="0"/>
          <c:tx>
            <c:strRef>
              <c:f>Sheet1!$B$1</c:f>
              <c:strCache>
                <c:ptCount val="1"/>
                <c:pt idx="0">
                  <c:v>Adherence</c:v>
                </c:pt>
              </c:strCache>
            </c:strRef>
          </c:tx>
          <c:spPr>
            <a:solidFill>
              <a:schemeClr val="accent5"/>
            </a:solidFill>
            <a:ln>
              <a:noFill/>
            </a:ln>
            <a:effectLst/>
          </c:spPr>
          <c:invertIfNegative val="0"/>
          <c:dPt>
            <c:idx val="0"/>
            <c:invertIfNegative val="0"/>
            <c:bubble3D val="0"/>
            <c:spPr>
              <a:solidFill>
                <a:schemeClr val="accent2"/>
              </a:solidFill>
              <a:ln>
                <a:solidFill>
                  <a:schemeClr val="accent2"/>
                </a:solidFill>
              </a:ln>
              <a:effectLst/>
            </c:spPr>
            <c:extLst>
              <c:ext xmlns:c16="http://schemas.microsoft.com/office/drawing/2014/chart" uri="{C3380CC4-5D6E-409C-BE32-E72D297353CC}">
                <c16:uniqueId val="{00000001-66E3-4B0B-86C2-C0D3D8488411}"/>
              </c:ext>
            </c:extLst>
          </c:dPt>
          <c:dPt>
            <c:idx val="1"/>
            <c:invertIfNegative val="0"/>
            <c:bubble3D val="0"/>
            <c:extLst>
              <c:ext xmlns:c16="http://schemas.microsoft.com/office/drawing/2014/chart" uri="{C3380CC4-5D6E-409C-BE32-E72D297353CC}">
                <c16:uniqueId val="{00000000-66E3-4B0B-86C2-C0D3D8488411}"/>
              </c:ext>
            </c:extLst>
          </c:dPt>
          <c:dLbls>
            <c:dLbl>
              <c:idx val="0"/>
              <c:tx>
                <c:rich>
                  <a:bodyPr/>
                  <a:lstStyle/>
                  <a:p>
                    <a:r>
                      <a:rPr lang="en-US" sz="1200" b="0" i="0" dirty="0">
                        <a:solidFill>
                          <a:schemeClr val="tx1"/>
                        </a:solidFill>
                        <a:latin typeface="Calibri"/>
                        <a:cs typeface="Calibri"/>
                      </a:rPr>
                      <a:t>22%</a:t>
                    </a:r>
                    <a:endParaRPr lang="en-US" sz="1200" b="0" i="0" dirty="0">
                      <a:latin typeface="Calibri"/>
                      <a:cs typeface="Calibri"/>
                    </a:endParaRPr>
                  </a:p>
                </c:rich>
              </c:tx>
              <c:dLblPos val="outEnd"/>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66E3-4B0B-86C2-C0D3D8488411}"/>
                </c:ext>
              </c:extLst>
            </c:dLbl>
            <c:dLbl>
              <c:idx val="1"/>
              <c:tx>
                <c:rich>
                  <a:bodyPr rot="0" spcFirstLastPara="1" vertOverflow="ellipsis" vert="horz" wrap="square" lIns="38100" tIns="19050" rIns="38100" bIns="19050" anchor="ctr" anchorCtr="0">
                    <a:spAutoFit/>
                  </a:bodyPr>
                  <a:lstStyle/>
                  <a:p>
                    <a:pPr algn="ctr" rtl="0">
                      <a:defRPr lang="en-US" sz="1200" b="0" i="0" u="none" strike="noStrike" kern="1200" baseline="0">
                        <a:solidFill>
                          <a:schemeClr val="tx1"/>
                        </a:solidFill>
                        <a:latin typeface="Calibri"/>
                        <a:ea typeface="+mn-ea"/>
                        <a:cs typeface="Calibri"/>
                      </a:defRPr>
                    </a:pPr>
                    <a:r>
                      <a:rPr lang="en-US" sz="1200" b="0" i="0" u="none" strike="noStrike" kern="1200" baseline="0" dirty="0">
                        <a:solidFill>
                          <a:schemeClr val="tx1"/>
                        </a:solidFill>
                        <a:latin typeface="Calibri"/>
                        <a:ea typeface="+mn-ea"/>
                        <a:cs typeface="Calibri"/>
                      </a:rPr>
                      <a:t>14%</a:t>
                    </a:r>
                  </a:p>
                </c:rich>
              </c:tx>
              <c:spPr>
                <a:noFill/>
                <a:ln>
                  <a:noFill/>
                </a:ln>
                <a:effectLst/>
              </c:spPr>
              <c:dLblPos val="outEnd"/>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6E3-4B0B-86C2-C0D3D848841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Nonadherent</c:v>
                </c:pt>
                <c:pt idx="1">
                  <c:v>Adherent</c:v>
                </c:pt>
              </c:strCache>
            </c:strRef>
          </c:cat>
          <c:val>
            <c:numRef>
              <c:f>Sheet1!$B$2:$B$3</c:f>
              <c:numCache>
                <c:formatCode>0.0</c:formatCode>
                <c:ptCount val="2"/>
                <c:pt idx="0">
                  <c:v>23</c:v>
                </c:pt>
                <c:pt idx="1">
                  <c:v>13.8</c:v>
                </c:pt>
              </c:numCache>
            </c:numRef>
          </c:val>
          <c:extLst>
            <c:ext xmlns:c16="http://schemas.microsoft.com/office/drawing/2014/chart" uri="{C3380CC4-5D6E-409C-BE32-E72D297353CC}">
              <c16:uniqueId val="{00000002-66E3-4B0B-86C2-C0D3D8488411}"/>
            </c:ext>
          </c:extLst>
        </c:ser>
        <c:dLbls>
          <c:showLegendKey val="0"/>
          <c:showVal val="0"/>
          <c:showCatName val="0"/>
          <c:showSerName val="0"/>
          <c:showPercent val="0"/>
          <c:showBubbleSize val="0"/>
        </c:dLbls>
        <c:gapWidth val="219"/>
        <c:overlap val="-27"/>
        <c:axId val="-2011527984"/>
        <c:axId val="-1944250912"/>
      </c:barChart>
      <c:catAx>
        <c:axId val="-201152798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944250912"/>
        <c:crosses val="autoZero"/>
        <c:auto val="1"/>
        <c:lblAlgn val="ctr"/>
        <c:lblOffset val="100"/>
        <c:noMultiLvlLbl val="0"/>
      </c:catAx>
      <c:valAx>
        <c:axId val="-1944250912"/>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a:solidFill>
                      <a:schemeClr val="tx1"/>
                    </a:solidFill>
                  </a:rPr>
                  <a:t>Patients Hospitalized, %</a:t>
                </a:r>
              </a:p>
            </c:rich>
          </c:tx>
          <c:layout>
            <c:manualLayout>
              <c:xMode val="edge"/>
              <c:yMode val="edge"/>
              <c:x val="2.0128999832467699E-3"/>
              <c:y val="0.26127875438749198"/>
            </c:manualLayout>
          </c:layout>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0115279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1"/>
            <a:ext cx="2889736" cy="496503"/>
          </a:xfrm>
          <a:prstGeom prst="rect">
            <a:avLst/>
          </a:prstGeom>
        </p:spPr>
        <p:txBody>
          <a:bodyPr vert="horz" lIns="90727" tIns="45363" rIns="90727" bIns="45363" rtlCol="0"/>
          <a:lstStyle>
            <a:lvl1pPr algn="l">
              <a:defRPr sz="1200"/>
            </a:lvl1pPr>
          </a:lstStyle>
          <a:p>
            <a:endParaRPr lang="da-DK">
              <a:latin typeface="Calibri"/>
              <a:cs typeface="Calibri"/>
            </a:endParaRPr>
          </a:p>
        </p:txBody>
      </p:sp>
      <p:sp>
        <p:nvSpPr>
          <p:cNvPr id="3" name="Pladsholder til dato 2"/>
          <p:cNvSpPr>
            <a:spLocks noGrp="1"/>
          </p:cNvSpPr>
          <p:nvPr>
            <p:ph type="dt" sz="quarter" idx="1"/>
          </p:nvPr>
        </p:nvSpPr>
        <p:spPr>
          <a:xfrm>
            <a:off x="3777830" y="1"/>
            <a:ext cx="2889736" cy="496503"/>
          </a:xfrm>
          <a:prstGeom prst="rect">
            <a:avLst/>
          </a:prstGeom>
        </p:spPr>
        <p:txBody>
          <a:bodyPr vert="horz" lIns="90727" tIns="45363" rIns="90727" bIns="45363" rtlCol="0"/>
          <a:lstStyle>
            <a:lvl1pPr algn="r">
              <a:defRPr sz="1200"/>
            </a:lvl1pPr>
          </a:lstStyle>
          <a:p>
            <a:fld id="{4BD66283-B9A8-D346-9475-2E9497BADEBA}" type="datetimeFigureOut">
              <a:rPr lang="da-DK">
                <a:latin typeface="Calibri"/>
                <a:cs typeface="Calibri"/>
              </a:rPr>
              <a:pPr/>
              <a:t>23-02-2022</a:t>
            </a:fld>
            <a:endParaRPr lang="da-DK">
              <a:latin typeface="Calibri"/>
              <a:cs typeface="Calibri"/>
            </a:endParaRPr>
          </a:p>
        </p:txBody>
      </p:sp>
      <p:sp>
        <p:nvSpPr>
          <p:cNvPr id="4" name="Pladsholder til sidefod 3"/>
          <p:cNvSpPr>
            <a:spLocks noGrp="1"/>
          </p:cNvSpPr>
          <p:nvPr>
            <p:ph type="ftr" sz="quarter" idx="2"/>
          </p:nvPr>
        </p:nvSpPr>
        <p:spPr>
          <a:xfrm>
            <a:off x="0" y="9428429"/>
            <a:ext cx="2889736" cy="496503"/>
          </a:xfrm>
          <a:prstGeom prst="rect">
            <a:avLst/>
          </a:prstGeom>
        </p:spPr>
        <p:txBody>
          <a:bodyPr vert="horz" lIns="90727" tIns="45363" rIns="90727" bIns="45363" rtlCol="0" anchor="b"/>
          <a:lstStyle>
            <a:lvl1pPr algn="l">
              <a:defRPr sz="1200"/>
            </a:lvl1pPr>
          </a:lstStyle>
          <a:p>
            <a:endParaRPr lang="da-DK">
              <a:latin typeface="Calibri"/>
              <a:cs typeface="Calibri"/>
            </a:endParaRPr>
          </a:p>
        </p:txBody>
      </p:sp>
      <p:sp>
        <p:nvSpPr>
          <p:cNvPr id="5" name="Pladsholder til diasnummer 4"/>
          <p:cNvSpPr>
            <a:spLocks noGrp="1"/>
          </p:cNvSpPr>
          <p:nvPr>
            <p:ph type="sldNum" sz="quarter" idx="3"/>
          </p:nvPr>
        </p:nvSpPr>
        <p:spPr>
          <a:xfrm>
            <a:off x="3777830" y="9428429"/>
            <a:ext cx="2889736" cy="496503"/>
          </a:xfrm>
          <a:prstGeom prst="rect">
            <a:avLst/>
          </a:prstGeom>
        </p:spPr>
        <p:txBody>
          <a:bodyPr vert="horz" lIns="90727" tIns="45363" rIns="90727" bIns="45363" rtlCol="0" anchor="b"/>
          <a:lstStyle>
            <a:lvl1pPr algn="r">
              <a:defRPr sz="1200"/>
            </a:lvl1pPr>
          </a:lstStyle>
          <a:p>
            <a:fld id="{BA9123DD-567F-A44C-98E2-BCE6B58A0A8F}" type="slidenum">
              <a:rPr>
                <a:latin typeface="Calibri"/>
                <a:cs typeface="Calibri"/>
              </a:rPr>
              <a:pPr/>
              <a:t>‹#›</a:t>
            </a:fld>
            <a:endParaRPr lang="da-DK">
              <a:latin typeface="Calibri"/>
              <a:cs typeface="Calibri"/>
            </a:endParaRPr>
          </a:p>
        </p:txBody>
      </p:sp>
    </p:spTree>
    <p:extLst>
      <p:ext uri="{BB962C8B-B14F-4D97-AF65-F5344CB8AC3E}">
        <p14:creationId xmlns:p14="http://schemas.microsoft.com/office/powerpoint/2010/main" val="9405011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0"/>
            <a:ext cx="2890665" cy="496809"/>
          </a:xfrm>
          <a:prstGeom prst="rect">
            <a:avLst/>
          </a:prstGeom>
        </p:spPr>
        <p:txBody>
          <a:bodyPr vert="horz" wrap="square" lIns="90727" tIns="45363" rIns="90727" bIns="45363" numCol="1" anchor="t" anchorCtr="0" compatLnSpc="1">
            <a:prstTxWarp prst="textNoShape">
              <a:avLst/>
            </a:prstTxWarp>
          </a:bodyPr>
          <a:lstStyle>
            <a:lvl1pPr>
              <a:defRPr sz="1200">
                <a:latin typeface="Calibri" pitchFamily="34" charset="0"/>
                <a:cs typeface="Calibri"/>
              </a:defRPr>
            </a:lvl1pPr>
          </a:lstStyle>
          <a:p>
            <a:endParaRPr lang="en-US" dirty="0"/>
          </a:p>
        </p:txBody>
      </p:sp>
      <p:sp>
        <p:nvSpPr>
          <p:cNvPr id="3" name="Pladsholder til dato 2"/>
          <p:cNvSpPr>
            <a:spLocks noGrp="1"/>
          </p:cNvSpPr>
          <p:nvPr>
            <p:ph type="dt" idx="1"/>
          </p:nvPr>
        </p:nvSpPr>
        <p:spPr>
          <a:xfrm>
            <a:off x="3776867" y="0"/>
            <a:ext cx="2890665" cy="496809"/>
          </a:xfrm>
          <a:prstGeom prst="rect">
            <a:avLst/>
          </a:prstGeom>
        </p:spPr>
        <p:txBody>
          <a:bodyPr vert="horz" wrap="square" lIns="90727" tIns="45363" rIns="90727" bIns="45363" numCol="1" anchor="t" anchorCtr="0" compatLnSpc="1">
            <a:prstTxWarp prst="textNoShape">
              <a:avLst/>
            </a:prstTxWarp>
          </a:bodyPr>
          <a:lstStyle>
            <a:lvl1pPr algn="r">
              <a:defRPr sz="1200">
                <a:latin typeface="Calibri" pitchFamily="34" charset="0"/>
                <a:cs typeface="Calibri"/>
              </a:defRPr>
            </a:lvl1pPr>
          </a:lstStyle>
          <a:p>
            <a:fld id="{4EB0D075-D187-4704-8933-055894EF18AA}" type="datetimeFigureOut">
              <a:rPr lang="da-DK" smtClean="0"/>
              <a:pPr/>
              <a:t>23-02-2022</a:t>
            </a:fld>
            <a:endParaRPr lang="da-DK" dirty="0"/>
          </a:p>
        </p:txBody>
      </p:sp>
      <p:sp>
        <p:nvSpPr>
          <p:cNvPr id="4" name="Pladsholder til diasbillede 3"/>
          <p:cNvSpPr>
            <a:spLocks noGrp="1" noRot="1" noChangeAspect="1"/>
          </p:cNvSpPr>
          <p:nvPr>
            <p:ph type="sldImg" idx="2"/>
          </p:nvPr>
        </p:nvSpPr>
        <p:spPr>
          <a:xfrm>
            <a:off x="26988" y="744538"/>
            <a:ext cx="6615112" cy="3722687"/>
          </a:xfrm>
          <a:prstGeom prst="rect">
            <a:avLst/>
          </a:prstGeom>
          <a:noFill/>
          <a:ln w="12700">
            <a:solidFill>
              <a:prstClr val="black"/>
            </a:solidFill>
          </a:ln>
        </p:spPr>
        <p:txBody>
          <a:bodyPr vert="horz" lIns="90727" tIns="45363" rIns="90727" bIns="45363" rtlCol="0" anchor="ctr"/>
          <a:lstStyle/>
          <a:p>
            <a:pPr lvl="0"/>
            <a:endParaRPr lang="da-DK" noProof="0"/>
          </a:p>
        </p:txBody>
      </p:sp>
      <p:sp>
        <p:nvSpPr>
          <p:cNvPr id="6" name="Pladsholder til sidefod 5"/>
          <p:cNvSpPr>
            <a:spLocks noGrp="1"/>
          </p:cNvSpPr>
          <p:nvPr>
            <p:ph type="ftr" sz="quarter" idx="4"/>
          </p:nvPr>
        </p:nvSpPr>
        <p:spPr>
          <a:xfrm>
            <a:off x="1" y="9428243"/>
            <a:ext cx="2890665" cy="496809"/>
          </a:xfrm>
          <a:prstGeom prst="rect">
            <a:avLst/>
          </a:prstGeom>
        </p:spPr>
        <p:txBody>
          <a:bodyPr vert="horz" wrap="square" lIns="90727" tIns="45363" rIns="90727" bIns="45363" numCol="1" anchor="b" anchorCtr="0" compatLnSpc="1">
            <a:prstTxWarp prst="textNoShape">
              <a:avLst/>
            </a:prstTxWarp>
          </a:bodyPr>
          <a:lstStyle>
            <a:lvl1pPr>
              <a:defRPr sz="1200">
                <a:latin typeface="Calibri" pitchFamily="34" charset="0"/>
                <a:cs typeface="Calibri"/>
              </a:defRPr>
            </a:lvl1pPr>
          </a:lstStyle>
          <a:p>
            <a:endParaRPr lang="en-US" dirty="0"/>
          </a:p>
        </p:txBody>
      </p:sp>
      <p:sp>
        <p:nvSpPr>
          <p:cNvPr id="7" name="Pladsholder til diasnummer 6"/>
          <p:cNvSpPr>
            <a:spLocks noGrp="1"/>
          </p:cNvSpPr>
          <p:nvPr>
            <p:ph type="sldNum" sz="quarter" idx="5"/>
          </p:nvPr>
        </p:nvSpPr>
        <p:spPr>
          <a:xfrm>
            <a:off x="3776867" y="9428243"/>
            <a:ext cx="2890665" cy="496809"/>
          </a:xfrm>
          <a:prstGeom prst="rect">
            <a:avLst/>
          </a:prstGeom>
        </p:spPr>
        <p:txBody>
          <a:bodyPr vert="horz" wrap="square" lIns="90727" tIns="45363" rIns="90727" bIns="45363" numCol="1" anchor="b" anchorCtr="0" compatLnSpc="1">
            <a:prstTxWarp prst="textNoShape">
              <a:avLst/>
            </a:prstTxWarp>
          </a:bodyPr>
          <a:lstStyle>
            <a:lvl1pPr algn="r">
              <a:defRPr sz="1200">
                <a:latin typeface="Calibri" pitchFamily="34" charset="0"/>
                <a:cs typeface="Calibri"/>
              </a:defRPr>
            </a:lvl1pPr>
          </a:lstStyle>
          <a:p>
            <a:fld id="{B0EC3A22-D2B2-4D4D-8881-E78FE694D820}" type="slidenum">
              <a:rPr lang="da-DK" smtClean="0"/>
              <a:pPr/>
              <a:t>‹#›</a:t>
            </a:fld>
            <a:endParaRPr lang="da-DK" dirty="0"/>
          </a:p>
        </p:txBody>
      </p:sp>
      <p:sp>
        <p:nvSpPr>
          <p:cNvPr id="8" name="Notes Placeholder 7"/>
          <p:cNvSpPr>
            <a:spLocks noGrp="1"/>
          </p:cNvSpPr>
          <p:nvPr>
            <p:ph type="body" sz="quarter" idx="3"/>
          </p:nvPr>
        </p:nvSpPr>
        <p:spPr>
          <a:xfrm>
            <a:off x="667214" y="4715921"/>
            <a:ext cx="5334661" cy="4466817"/>
          </a:xfrm>
          <a:prstGeom prst="rect">
            <a:avLst/>
          </a:prstGeom>
        </p:spPr>
        <p:txBody>
          <a:bodyPr vert="horz" lIns="90727" tIns="45363" rIns="90727" bIns="45363" rtlCol="0"/>
          <a:lstStyle/>
          <a:p>
            <a:pPr lvl="0"/>
            <a:r>
              <a:rPr lang="en-US" dirty="0"/>
              <a:t>Click to edit Master text styles</a:t>
            </a:r>
          </a:p>
        </p:txBody>
      </p:sp>
    </p:spTree>
    <p:extLst>
      <p:ext uri="{BB962C8B-B14F-4D97-AF65-F5344CB8AC3E}">
        <p14:creationId xmlns:p14="http://schemas.microsoft.com/office/powerpoint/2010/main" val="230627983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mn-lt"/>
        <a:ea typeface="+mn-ea"/>
        <a:cs typeface="+mn-cs"/>
      </a:defRPr>
    </a:lvl1pPr>
    <a:lvl2pPr marL="457178" algn="l" rtl="0" eaLnBrk="0" fontAlgn="base" hangingPunct="0">
      <a:spcBef>
        <a:spcPct val="30000"/>
      </a:spcBef>
      <a:spcAft>
        <a:spcPct val="0"/>
      </a:spcAft>
      <a:defRPr sz="1100" kern="1200">
        <a:solidFill>
          <a:schemeClr val="tx1"/>
        </a:solidFill>
        <a:latin typeface="+mn-lt"/>
        <a:ea typeface="+mn-ea"/>
        <a:cs typeface="+mn-cs"/>
      </a:defRPr>
    </a:lvl2pPr>
    <a:lvl3pPr marL="914355" algn="l" rtl="0" eaLnBrk="0" fontAlgn="base" hangingPunct="0">
      <a:spcBef>
        <a:spcPct val="30000"/>
      </a:spcBef>
      <a:spcAft>
        <a:spcPct val="0"/>
      </a:spcAft>
      <a:defRPr sz="1100" kern="1200">
        <a:solidFill>
          <a:schemeClr val="tx1"/>
        </a:solidFill>
        <a:latin typeface="+mn-lt"/>
        <a:ea typeface="+mn-ea"/>
        <a:cs typeface="+mn-cs"/>
      </a:defRPr>
    </a:lvl3pPr>
    <a:lvl4pPr marL="1371532" algn="l" rtl="0" eaLnBrk="0" fontAlgn="base" hangingPunct="0">
      <a:spcBef>
        <a:spcPct val="30000"/>
      </a:spcBef>
      <a:spcAft>
        <a:spcPct val="0"/>
      </a:spcAft>
      <a:defRPr sz="1100" kern="1200">
        <a:solidFill>
          <a:schemeClr val="tx1"/>
        </a:solidFill>
        <a:latin typeface="+mn-lt"/>
        <a:ea typeface="+mn-ea"/>
        <a:cs typeface="+mn-cs"/>
      </a:defRPr>
    </a:lvl4pPr>
    <a:lvl5pPr marL="1828709" algn="l" rtl="0" eaLnBrk="0" fontAlgn="base" hangingPunct="0">
      <a:spcBef>
        <a:spcPct val="30000"/>
      </a:spcBef>
      <a:spcAft>
        <a:spcPct val="0"/>
      </a:spcAft>
      <a:defRPr sz="1100" kern="1200">
        <a:solidFill>
          <a:schemeClr val="tx1"/>
        </a:solidFill>
        <a:latin typeface="+mn-lt"/>
        <a:ea typeface="+mn-ea"/>
        <a:cs typeface="+mn-cs"/>
      </a:defRPr>
    </a:lvl5pPr>
    <a:lvl6pPr marL="2285886" algn="l" defTabSz="914355" rtl="0" eaLnBrk="1" latinLnBrk="0" hangingPunct="1">
      <a:defRPr sz="1200" kern="1200">
        <a:solidFill>
          <a:schemeClr val="tx1"/>
        </a:solidFill>
        <a:latin typeface="+mn-lt"/>
        <a:ea typeface="+mn-ea"/>
        <a:cs typeface="+mn-cs"/>
      </a:defRPr>
    </a:lvl6pPr>
    <a:lvl7pPr marL="2743064" algn="l" defTabSz="914355" rtl="0" eaLnBrk="1" latinLnBrk="0" hangingPunct="1">
      <a:defRPr sz="1200" kern="1200">
        <a:solidFill>
          <a:schemeClr val="tx1"/>
        </a:solidFill>
        <a:latin typeface="+mn-lt"/>
        <a:ea typeface="+mn-ea"/>
        <a:cs typeface="+mn-cs"/>
      </a:defRPr>
    </a:lvl7pPr>
    <a:lvl8pPr marL="3200240" algn="l" defTabSz="914355" rtl="0" eaLnBrk="1" latinLnBrk="0" hangingPunct="1">
      <a:defRPr sz="1200" kern="1200">
        <a:solidFill>
          <a:schemeClr val="tx1"/>
        </a:solidFill>
        <a:latin typeface="+mn-lt"/>
        <a:ea typeface="+mn-ea"/>
        <a:cs typeface="+mn-cs"/>
      </a:defRPr>
    </a:lvl8pPr>
    <a:lvl9pPr marL="3657418" algn="l" defTabSz="91435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Slide Image Placeholder 1"/>
          <p:cNvSpPr>
            <a:spLocks noGrp="1" noRot="1" noChangeAspect="1"/>
          </p:cNvSpPr>
          <p:nvPr>
            <p:ph type="sldImg"/>
          </p:nvPr>
        </p:nvSpPr>
        <p:spPr bwMode="auto">
          <a:xfrm>
            <a:off x="26988" y="746125"/>
            <a:ext cx="6615112" cy="3722688"/>
          </a:xfrm>
          <a:noFill/>
          <a:ln>
            <a:solidFill>
              <a:srgbClr val="000000"/>
            </a:solidFill>
            <a:miter lim="800000"/>
            <a:headEnd/>
            <a:tailEnd/>
          </a:ln>
        </p:spPr>
      </p:sp>
      <p:sp>
        <p:nvSpPr>
          <p:cNvPr id="3" name="Notes Placeholder 2"/>
          <p:cNvSpPr>
            <a:spLocks noGrp="1"/>
          </p:cNvSpPr>
          <p:nvPr>
            <p:ph type="body" idx="1"/>
          </p:nvPr>
        </p:nvSpPr>
        <p:spPr>
          <a:xfrm>
            <a:off x="670527" y="4714563"/>
            <a:ext cx="5386802" cy="5215461"/>
          </a:xfrm>
        </p:spPr>
        <p:txBody>
          <a:bodyPr/>
          <a:lstStyle/>
          <a:p>
            <a:pPr>
              <a:defRPr/>
            </a:pPr>
            <a:r>
              <a:rPr lang="en-US" sz="900" dirty="0"/>
              <a:t>A 20% random sample of 1999-2001 California Medicaid data was used to evaluate the association between partial adherence and hospitalization.</a:t>
            </a:r>
          </a:p>
          <a:p>
            <a:pPr>
              <a:defRPr/>
            </a:pPr>
            <a:endParaRPr lang="en-US" sz="900" dirty="0"/>
          </a:p>
          <a:p>
            <a:pPr>
              <a:defRPr/>
            </a:pPr>
            <a:r>
              <a:rPr lang="en-US" sz="900" dirty="0"/>
              <a:t>To be included, patients with schizophrenia (defined by an </a:t>
            </a:r>
            <a:r>
              <a:rPr lang="en-US" sz="900" i="1" dirty="0"/>
              <a:t>International Classification of Diseases, Ninth Revision, Clinical Modification</a:t>
            </a:r>
            <a:r>
              <a:rPr lang="en-US" sz="900" dirty="0"/>
              <a:t> [ICD-9-CM] code of 295.xx) had to have at least 2 dispensing events for antipsychotic medications during a 6-month enrollment period (July 1 to December 31, 1999). Qualifying prescription claims were claims for all approved oral antipsychotic medications, including newer antipsychotics available before January 1, 2000.</a:t>
            </a:r>
          </a:p>
          <a:p>
            <a:pPr>
              <a:defRPr/>
            </a:pPr>
            <a:endParaRPr lang="en-US" sz="900" dirty="0"/>
          </a:p>
          <a:p>
            <a:pPr>
              <a:defRPr/>
            </a:pPr>
            <a:r>
              <a:rPr lang="en-US" sz="900" dirty="0"/>
              <a:t>Each patient was assigned an index date, defined as the date of the patient’s first prescription during the enrollment period. Because it is possible that patients with new diagnoses would have significantly different adherence issues while being stabilized with medication therapy, the goal was to study patients who were already receiving antipsychotics. Therefore, patients were also required to have at least 1 prescription in the 6 months prior to their index date.</a:t>
            </a:r>
          </a:p>
          <a:p>
            <a:pPr>
              <a:defRPr/>
            </a:pPr>
            <a:endParaRPr lang="en-US" sz="900" dirty="0"/>
          </a:p>
          <a:p>
            <a:pPr>
              <a:defRPr/>
            </a:pPr>
            <a:r>
              <a:rPr lang="en-US" sz="900" dirty="0"/>
              <a:t>Four measures of adherence were evaluated: gaps in medication therapy, medication consistency, medication persistence, and an MPR.</a:t>
            </a:r>
          </a:p>
          <a:p>
            <a:pPr>
              <a:defRPr/>
            </a:pPr>
            <a:endParaRPr lang="en-US" sz="900" dirty="0"/>
          </a:p>
          <a:p>
            <a:pPr>
              <a:defRPr/>
            </a:pPr>
            <a:r>
              <a:rPr lang="en-US" sz="900" dirty="0"/>
              <a:t>For this study, medication gap was defined as the longest period during which no medication appeared to be available. Contiguous periods in which no medication appeared to be available were based on dispensing date and recorded days’ supply for each antipsychotic prescription. Four categories based on each patient’s maximum gap in therapy were defined: 0 days, 1 to 10 days, 11 to 30 days, and more than 30 days. The mean number of gaps per patient and the mean gap duration (across all therapy gaps) were also calculated.</a:t>
            </a:r>
          </a:p>
          <a:p>
            <a:pPr>
              <a:defRPr/>
            </a:pPr>
            <a:endParaRPr lang="en-US" sz="900" dirty="0"/>
          </a:p>
          <a:p>
            <a:pPr>
              <a:defRPr/>
            </a:pPr>
            <a:r>
              <a:rPr lang="en-US" sz="900" dirty="0"/>
              <a:t>A marker was created to indicate whether a patient had at least 1 “mental health hospitalization” during the 1-year, postindex observation period. Mental health hospitalizations were identified by using “mental health” ICD-9-CM diagnosis codes in the first (primary) diagnosis field.</a:t>
            </a:r>
          </a:p>
          <a:p>
            <a:pPr>
              <a:defRPr/>
            </a:pPr>
            <a:endParaRPr lang="en-US" sz="900" dirty="0"/>
          </a:p>
          <a:p>
            <a:pPr>
              <a:defRPr/>
            </a:pPr>
            <a:r>
              <a:rPr lang="en-US" sz="900" dirty="0"/>
              <a:t>A total of 4325 patients met the selection criteria.</a:t>
            </a:r>
          </a:p>
          <a:p>
            <a:pPr>
              <a:defRPr/>
            </a:pPr>
            <a:endParaRPr lang="en-US" sz="900" dirty="0"/>
          </a:p>
          <a:p>
            <a:pPr>
              <a:defRPr/>
            </a:pPr>
            <a:r>
              <a:rPr lang="en-US" sz="900" dirty="0"/>
              <a:t>Patients who were less than 70% adherent by the MPR had higher rates of hospitalization than those who were at least 70% adherent (22.3% vs 13.8%, respectively, </a:t>
            </a:r>
            <a:r>
              <a:rPr lang="en-US" sz="900" i="1" dirty="0"/>
              <a:t>P</a:t>
            </a:r>
            <a:r>
              <a:rPr lang="en-US" sz="900" dirty="0"/>
              <a:t>&lt;0.001).</a:t>
            </a:r>
          </a:p>
          <a:p>
            <a:pPr>
              <a:defRPr/>
            </a:pPr>
            <a:endParaRPr lang="en-US" sz="900" dirty="0"/>
          </a:p>
          <a:p>
            <a:pPr>
              <a:defRPr/>
            </a:pPr>
            <a:r>
              <a:rPr lang="en-US" sz="900" b="1" dirty="0"/>
              <a:t>Reference</a:t>
            </a:r>
          </a:p>
          <a:p>
            <a:pPr>
              <a:spcBef>
                <a:spcPts val="0"/>
              </a:spcBef>
              <a:defRPr/>
            </a:pPr>
            <a:r>
              <a:rPr lang="en-US" sz="900" dirty="0" err="1"/>
              <a:t>Weiden</a:t>
            </a:r>
            <a:r>
              <a:rPr lang="en-US" sz="900" dirty="0"/>
              <a:t> PJ, </a:t>
            </a:r>
            <a:r>
              <a:rPr lang="en-US" sz="900" dirty="0" err="1"/>
              <a:t>Kozma</a:t>
            </a:r>
            <a:r>
              <a:rPr lang="en-US" sz="900" dirty="0"/>
              <a:t> C, </a:t>
            </a:r>
            <a:r>
              <a:rPr lang="en-US" sz="900" dirty="0" err="1"/>
              <a:t>Grogg</a:t>
            </a:r>
            <a:r>
              <a:rPr lang="en-US" sz="900" dirty="0"/>
              <a:t> A, Locklear J. Partial compliance and risk of </a:t>
            </a:r>
            <a:r>
              <a:rPr lang="en-US" sz="900" dirty="0" err="1"/>
              <a:t>rehospitalization</a:t>
            </a:r>
            <a:r>
              <a:rPr lang="en-US" sz="900" dirty="0"/>
              <a:t> among California Medicaid patients with schizophrenia. </a:t>
            </a:r>
            <a:r>
              <a:rPr lang="en-US" sz="900" i="1" dirty="0" err="1"/>
              <a:t>Psychiatr</a:t>
            </a:r>
            <a:r>
              <a:rPr lang="en-US" sz="900" i="1" dirty="0"/>
              <a:t> Serv</a:t>
            </a:r>
            <a:r>
              <a:rPr lang="en-US" sz="900" dirty="0"/>
              <a:t>. 2004;55(8):886-891.</a:t>
            </a:r>
          </a:p>
        </p:txBody>
      </p:sp>
      <p:sp>
        <p:nvSpPr>
          <p:cNvPr id="4" name="Slide Number Placeholder 3"/>
          <p:cNvSpPr>
            <a:spLocks noGrp="1"/>
          </p:cNvSpPr>
          <p:nvPr>
            <p:ph type="sldNum" sz="quarter" idx="5"/>
          </p:nvPr>
        </p:nvSpPr>
        <p:spPr/>
        <p:txBody>
          <a:bodyPr/>
          <a:lstStyle/>
          <a:p>
            <a:pPr>
              <a:defRPr/>
            </a:pPr>
            <a:fld id="{2C81077C-D945-41AA-8A8A-9359AA6FBB08}" type="slidenum">
              <a:rPr lang="en-GB" smtClean="0">
                <a:solidFill>
                  <a:prstClr val="black"/>
                </a:solidFill>
              </a:rPr>
              <a:pPr>
                <a:defRPr/>
              </a:pPr>
              <a:t>1</a:t>
            </a:fld>
            <a:endParaRPr lang="en-GB"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9144000" cy="51435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2" name="Graphic 8">
            <a:extLst>
              <a:ext uri="{FF2B5EF4-FFF2-40B4-BE49-F238E27FC236}">
                <a16:creationId xmlns:a16="http://schemas.microsoft.com/office/drawing/2014/main" id="{7FABB232-20E7-4120-82D3-0BF832B134D8}"/>
              </a:ext>
            </a:extLst>
          </p:cNvPr>
          <p:cNvSpPr/>
          <p:nvPr/>
        </p:nvSpPr>
        <p:spPr>
          <a:xfrm>
            <a:off x="6114655" y="4452835"/>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5737225" cy="51435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6140053" y="384750"/>
            <a:ext cx="2597945" cy="180049"/>
          </a:xfrm>
          <a:prstGeom prst="rect">
            <a:avLst/>
          </a:prstGeom>
        </p:spPr>
        <p:txBody>
          <a:bodyPr wrap="square" lIns="0" tIns="0" rIns="0" bIns="0">
            <a:noAutofit/>
          </a:bodyPr>
          <a:lstStyle>
            <a:lvl1pPr marL="0" indent="0">
              <a:buNone/>
              <a:defRPr sz="1300"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6140053" y="740017"/>
            <a:ext cx="2597945" cy="3046733"/>
          </a:xfrm>
          <a:prstGeom prst="rect">
            <a:avLst/>
          </a:prstGeom>
        </p:spPr>
        <p:txBody>
          <a:bodyPr wrap="square" lIns="0" tIns="0" rIns="0" bIns="0">
            <a:noAutofit/>
          </a:bodyPr>
          <a:lstStyle>
            <a:lvl1pPr marL="0" indent="0">
              <a:lnSpc>
                <a:spcPct val="90000"/>
              </a:lnSpc>
              <a:buNone/>
              <a:defRPr sz="2800"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6135774" y="3764912"/>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17614362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sz="1800">
                <a:solidFill>
                  <a:srgbClr val="3F1A01"/>
                </a:solidFill>
              </a:defRPr>
            </a:lvl1pPr>
          </a:lstStyle>
          <a:p>
            <a:r>
              <a:rPr lang="en-US" dirty="0"/>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6903336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1A1A17"/>
                </a:solidFill>
              </a:defRPr>
            </a:lvl2pPr>
            <a:lvl3pPr marL="405000" indent="-135000">
              <a:defRPr>
                <a:solidFill>
                  <a:srgbClr val="1A1A17"/>
                </a:solidFill>
              </a:defRPr>
            </a:lvl3pPr>
            <a:lvl4pPr marL="540000" indent="-135000">
              <a:defRPr>
                <a:solidFill>
                  <a:srgbClr val="1A1A17"/>
                </a:solidFill>
              </a:defRPr>
            </a:lvl4pPr>
            <a:lvl5pPr marL="675000" indent="-135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404813" y="4576500"/>
            <a:ext cx="6910387"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4304685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404813"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4673204"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2532574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404813" y="1062589"/>
            <a:ext cx="4057649"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7160501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404812"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4972251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100097"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404812"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3252455"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1897147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812897"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4676869"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540840"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404812"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404812" y="4576500"/>
            <a:ext cx="7112795"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6008505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112133"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404812"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3819455"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5526776"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7234097"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4791359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6810375" y="1062589"/>
            <a:ext cx="2333626" cy="3311411"/>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4048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0444738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25384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062589"/>
            <a:ext cx="2336006" cy="3311411"/>
          </a:xfrm>
          <a:prstGeom prst="round1Rect">
            <a:avLst>
              <a:gd name="adj" fmla="val 7879"/>
            </a:avLst>
          </a:prstGeom>
          <a:solidFill>
            <a:srgbClr val="D9D1CC"/>
          </a:solidFill>
        </p:spPr>
        <p:txBody>
          <a:bodyPr vert="horz" lIns="36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0015387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3962400" y="1062589"/>
            <a:ext cx="4772025" cy="3311411"/>
          </a:xfrm>
          <a:prstGeom prst="round2DiagRect">
            <a:avLst>
              <a:gd name="adj1" fmla="val 0"/>
              <a:gd name="adj2" fmla="val 12069"/>
            </a:avLst>
          </a:prstGeom>
        </p:spPr>
        <p:txBody>
          <a:bodyPr/>
          <a:lstStyle>
            <a:lvl1pPr marL="0" indent="0">
              <a:buNone/>
              <a:defRPr sz="1500">
                <a:solidFill>
                  <a:srgbClr val="1A1A17"/>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404813" y="1062589"/>
            <a:ext cx="3353991"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404812" y="610201"/>
            <a:ext cx="6910388" cy="2492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9918342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44770628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8648842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0455568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9144000" cy="51435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CCD9D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5049591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9144000" cy="51435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891995206"/>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20614874"/>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2488744" y="3333177"/>
            <a:ext cx="1988996" cy="1208023"/>
          </a:xfrm>
          <a:prstGeom prst="rect">
            <a:avLst/>
          </a:prstGeom>
          <a:noFill/>
        </p:spPr>
        <p:txBody>
          <a:bodyPr wrap="square">
            <a:spAutoFit/>
          </a:bodyPr>
          <a:lstStyle/>
          <a:p>
            <a:pPr fontAlgn="auto">
              <a:spcBef>
                <a:spcPts val="900"/>
              </a:spcBef>
              <a:spcAft>
                <a:spcPts val="450"/>
              </a:spcAft>
              <a:buFont typeface="+mj-lt"/>
              <a:buNone/>
              <a:defRPr/>
            </a:pPr>
            <a:r>
              <a:rPr lang="en-GB" sz="750" b="1" noProof="1">
                <a:solidFill>
                  <a:schemeClr val="tx1"/>
                </a:solidFill>
                <a:latin typeface="Arial" panose="020B0604020202020204" pitchFamily="34" charset="0"/>
                <a:cs typeface="Arial" panose="020B0604020202020204" pitchFamily="34" charset="0"/>
              </a:rPr>
              <a:t>Reset slide</a:t>
            </a:r>
          </a:p>
          <a:p>
            <a:pPr fontAlgn="auto">
              <a:spcBef>
                <a:spcPts val="900"/>
              </a:spcBef>
              <a:spcAft>
                <a:spcPts val="450"/>
              </a:spcAft>
              <a:buFont typeface="+mj-lt"/>
              <a:buNone/>
              <a:defRPr/>
            </a:pPr>
            <a:endParaRPr lang="en-GB" sz="750" b="1"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noProof="1">
                <a:solidFill>
                  <a:schemeClr val="tx1"/>
                </a:solidFill>
                <a:latin typeface="Arial" panose="020B0604020202020204" pitchFamily="34" charset="0"/>
                <a:cs typeface="Arial" panose="020B0604020202020204" pitchFamily="34" charset="0"/>
              </a:rPr>
              <a:t>Home - Tab</a:t>
            </a:r>
            <a:endParaRPr lang="en-GB" altLang="da-DK" sz="750" b="1" strike="sngStrike"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baseline="0" noProof="1">
                <a:solidFill>
                  <a:schemeClr val="tx1"/>
                </a:solidFill>
                <a:latin typeface="Arial" panose="020B0604020202020204" pitchFamily="34" charset="0"/>
                <a:cs typeface="Arial" panose="020B0604020202020204" pitchFamily="34" charset="0"/>
              </a:rPr>
              <a:t>Reset </a:t>
            </a:r>
            <a:r>
              <a:rPr lang="en-GB" altLang="da-DK" sz="750" noProof="1">
                <a:solidFill>
                  <a:schemeClr val="tx1"/>
                </a:solidFill>
                <a:latin typeface="Arial" panose="020B0604020202020204" pitchFamily="34" charset="0"/>
                <a:cs typeface="Arial" panose="020B0604020202020204" pitchFamily="34" charset="0"/>
              </a:rPr>
              <a:t>menu to reset position, size</a:t>
            </a:r>
            <a:r>
              <a:rPr lang="en-GB" altLang="da-DK" sz="75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75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4666262" y="1983935"/>
            <a:ext cx="1932384" cy="2308324"/>
          </a:xfrm>
          <a:prstGeom prst="rect">
            <a:avLst/>
          </a:prstGeom>
          <a:noFill/>
        </p:spPr>
        <p:txBody>
          <a:bodyPr wrap="square" lIns="0" tIns="0" rIns="0" bIns="0">
            <a:spAutoFit/>
          </a:bodyPr>
          <a:lstStyle/>
          <a:p>
            <a:pPr eaLnBrk="1" hangingPunct="1">
              <a:spcAft>
                <a:spcPts val="450"/>
              </a:spcAft>
              <a:defRPr/>
            </a:pPr>
            <a:r>
              <a:rPr lang="en-GB" altLang="da-DK" sz="750" b="1" noProof="1">
                <a:solidFill>
                  <a:schemeClr val="tx1"/>
                </a:solidFill>
                <a:latin typeface="Arial" panose="020B0604020202020204" pitchFamily="34" charset="0"/>
                <a:cs typeface="Arial" panose="020B0604020202020204" pitchFamily="34" charset="0"/>
              </a:rPr>
              <a:t>Change / edit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picture </a:t>
            </a:r>
            <a:r>
              <a:rPr lang="en-GB" altLang="da-DK" sz="750" b="1" noProof="1">
                <a:solidFill>
                  <a:schemeClr val="tx1"/>
                </a:solidFill>
                <a:latin typeface="Arial" panose="020B0604020202020204" pitchFamily="34" charset="0"/>
                <a:cs typeface="Arial" panose="020B0604020202020204" pitchFamily="34" charset="0"/>
              </a:rPr>
              <a:t>RIGHT-CLICK</a:t>
            </a:r>
            <a:r>
              <a:rPr lang="en-GB" altLang="da-DK" sz="750" b="0" noProof="1">
                <a:solidFill>
                  <a:schemeClr val="tx1"/>
                </a:solidFill>
                <a:latin typeface="Arial" panose="020B0604020202020204" pitchFamily="34" charset="0"/>
                <a:cs typeface="Arial" panose="020B0604020202020204" pitchFamily="34" charset="0"/>
              </a:rPr>
              <a:t> on the picture and click “</a:t>
            </a:r>
            <a:r>
              <a:rPr lang="en-GB" altLang="da-DK" sz="750" b="1" noProof="1">
                <a:solidFill>
                  <a:schemeClr val="tx1"/>
                </a:solidFill>
                <a:latin typeface="Arial" panose="020B0604020202020204" pitchFamily="34" charset="0"/>
                <a:cs typeface="Arial" panose="020B0604020202020204" pitchFamily="34" charset="0"/>
              </a:rPr>
              <a:t>Change Picture</a:t>
            </a:r>
            <a:r>
              <a:rPr lang="en-GB" altLang="da-DK" sz="750" b="0" noProof="1">
                <a:solidFill>
                  <a:schemeClr val="tx1"/>
                </a:solidFill>
                <a:latin typeface="Arial" panose="020B0604020202020204" pitchFamily="34" charset="0"/>
                <a:cs typeface="Arial" panose="020B0604020202020204" pitchFamily="34" charset="0"/>
              </a:rPr>
              <a:t>”</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size or focus of the picture - </a:t>
            </a:r>
            <a:r>
              <a:rPr lang="en-GB" altLang="da-DK" sz="750" b="1" noProof="1">
                <a:solidFill>
                  <a:schemeClr val="tx1"/>
                </a:solidFill>
                <a:latin typeface="Arial" panose="020B0604020202020204" pitchFamily="34" charset="0"/>
                <a:cs typeface="Arial" panose="020B0604020202020204" pitchFamily="34" charset="0"/>
              </a:rPr>
              <a:t>Select the picture</a:t>
            </a:r>
            <a:r>
              <a:rPr lang="en-GB" altLang="da-DK" sz="750" b="0" noProof="1">
                <a:solidFill>
                  <a:schemeClr val="tx1"/>
                </a:solidFill>
                <a:latin typeface="Arial" panose="020B0604020202020204" pitchFamily="34" charset="0"/>
                <a:cs typeface="Arial" panose="020B0604020202020204" pitchFamily="34" charset="0"/>
              </a:rPr>
              <a:t>, click </a:t>
            </a:r>
            <a:r>
              <a:rPr lang="en-GB" altLang="da-DK" sz="750" b="1" noProof="1">
                <a:solidFill>
                  <a:schemeClr val="tx1"/>
                </a:solidFill>
                <a:latin typeface="Arial" panose="020B0604020202020204" pitchFamily="34" charset="0"/>
                <a:cs typeface="Arial" panose="020B0604020202020204" pitchFamily="34" charset="0"/>
              </a:rPr>
              <a:t>CROP</a:t>
            </a:r>
            <a:r>
              <a:rPr lang="en-GB" altLang="da-DK" sz="750" b="0" noProof="1">
                <a:solidFill>
                  <a:schemeClr val="tx1"/>
                </a:solidFill>
                <a:latin typeface="Arial" panose="020B0604020202020204" pitchFamily="34" charset="0"/>
                <a:cs typeface="Arial" panose="020B0604020202020204" pitchFamily="34" charset="0"/>
              </a:rPr>
              <a:t> from “The Picture Format menu”</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cstate="print">
            <a:extLst>
              <a:ext uri="{28A0092B-C50C-407E-A947-70E740481C1C}">
                <a14:useLocalDpi xmlns:a14="http://schemas.microsoft.com/office/drawing/2010/main" val="0"/>
              </a:ext>
            </a:extLst>
          </a:blip>
          <a:srcRect l="461" r="461"/>
          <a:stretch/>
        </p:blipFill>
        <p:spPr>
          <a:xfrm>
            <a:off x="404813" y="3394918"/>
            <a:ext cx="1931194" cy="1094226"/>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404812" y="610790"/>
            <a:ext cx="6910388" cy="2492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sz="1800"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8495017" y="4825584"/>
            <a:ext cx="446483" cy="115416"/>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z="675" smtClean="0"/>
              <a:pPr/>
              <a:t>‹#›</a:t>
            </a:fld>
            <a:endParaRPr lang="en-GB" sz="675"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404812" y="1057275"/>
            <a:ext cx="1931195" cy="1910779"/>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latin typeface="+mn-lt"/>
              </a:rPr>
              <a:t>Copy &amp; Paste</a:t>
            </a: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Font typeface="Arial" panose="020B0604020202020204" pitchFamily="34" charset="0"/>
              <a:buNone/>
            </a:pPr>
            <a:r>
              <a:rPr lang="en-GB" sz="750" dirty="0">
                <a:solidFill>
                  <a:srgbClr val="3F1A01"/>
                </a:solidFill>
                <a:latin typeface="+mn-lt"/>
              </a:rPr>
              <a:t>When you need to paste text into the presentation </a:t>
            </a:r>
            <a:r>
              <a:rPr lang="en-GB" sz="750" b="1" dirty="0">
                <a:solidFill>
                  <a:srgbClr val="3F1A01"/>
                </a:solidFill>
                <a:latin typeface="+mn-lt"/>
              </a:rPr>
              <a:t>– Right-Click</a:t>
            </a:r>
            <a:r>
              <a:rPr lang="en-GB" sz="750" dirty="0">
                <a:solidFill>
                  <a:srgbClr val="3F1A01"/>
                </a:solidFill>
                <a:latin typeface="+mn-lt"/>
              </a:rPr>
              <a:t> and choose </a:t>
            </a:r>
            <a:br>
              <a:rPr lang="en-GB" sz="750" dirty="0">
                <a:solidFill>
                  <a:srgbClr val="3F1A01"/>
                </a:solidFill>
                <a:latin typeface="+mn-lt"/>
              </a:rPr>
            </a:br>
            <a:r>
              <a:rPr lang="en-GB" sz="750" dirty="0">
                <a:solidFill>
                  <a:srgbClr val="3F1A01"/>
                </a:solidFill>
                <a:latin typeface="+mn-lt"/>
              </a:rPr>
              <a:t>”</a:t>
            </a:r>
            <a:r>
              <a:rPr lang="en-GB" sz="750" b="1" dirty="0">
                <a:solidFill>
                  <a:srgbClr val="3F1A01"/>
                </a:solidFill>
                <a:latin typeface="+mn-lt"/>
              </a:rPr>
              <a:t>Keep text only</a:t>
            </a:r>
            <a:r>
              <a:rPr lang="en-GB" sz="750" dirty="0">
                <a:solidFill>
                  <a:srgbClr val="3F1A01"/>
                </a:solidFill>
                <a:latin typeface="+mn-lt"/>
              </a:rPr>
              <a:t>”.</a:t>
            </a: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spcAft>
                <a:spcPts val="450"/>
              </a:spcAft>
              <a:buFont typeface="Arial" panose="020B0604020202020204" pitchFamily="34" charset="0"/>
              <a:buNone/>
            </a:pPr>
            <a:r>
              <a:rPr lang="en-GB" sz="750" b="1" dirty="0">
                <a:solidFill>
                  <a:srgbClr val="3F1A01"/>
                </a:solidFill>
                <a:latin typeface="+mn-lt"/>
              </a:rPr>
              <a:t>Text styles</a:t>
            </a:r>
          </a:p>
          <a:p>
            <a:pPr marL="0" indent="0">
              <a:spcBef>
                <a:spcPts val="0"/>
              </a:spcBef>
              <a:buFont typeface="Arial" panose="020B0604020202020204" pitchFamily="34" charset="0"/>
              <a:buNone/>
            </a:pPr>
            <a:r>
              <a:rPr lang="en-GB" sz="750" dirty="0">
                <a:solidFill>
                  <a:srgbClr val="3F1A01"/>
                </a:solidFill>
                <a:latin typeface="+mn-lt"/>
              </a:rPr>
              <a:t>Use the </a:t>
            </a:r>
            <a:r>
              <a:rPr lang="en-GB" sz="750" b="1" dirty="0">
                <a:solidFill>
                  <a:srgbClr val="3F1A01"/>
                </a:solidFill>
                <a:latin typeface="+mn-lt"/>
              </a:rPr>
              <a:t>TAB-key</a:t>
            </a:r>
            <a:r>
              <a:rPr lang="en-GB" sz="750" dirty="0">
                <a:solidFill>
                  <a:srgbClr val="3F1A01"/>
                </a:solidFill>
                <a:latin typeface="+mn-lt"/>
              </a:rPr>
              <a:t> to jump through </a:t>
            </a:r>
            <a:br>
              <a:rPr lang="en-GB" sz="750" dirty="0">
                <a:solidFill>
                  <a:srgbClr val="3F1A01"/>
                </a:solidFill>
                <a:latin typeface="+mn-lt"/>
              </a:rPr>
            </a:br>
            <a:r>
              <a:rPr lang="en-GB" sz="750" dirty="0">
                <a:solidFill>
                  <a:srgbClr val="3F1A01"/>
                </a:solidFill>
                <a:latin typeface="+mn-lt"/>
              </a:rPr>
              <a:t>levels. Click </a:t>
            </a:r>
            <a:r>
              <a:rPr lang="en-GB" sz="750" b="1" dirty="0">
                <a:solidFill>
                  <a:srgbClr val="3F1A01"/>
                </a:solidFill>
                <a:latin typeface="+mn-lt"/>
              </a:rPr>
              <a:t>ENTER</a:t>
            </a:r>
            <a:r>
              <a:rPr lang="en-GB" sz="750" dirty="0">
                <a:solidFill>
                  <a:srgbClr val="3F1A01"/>
                </a:solidFill>
                <a:latin typeface="+mn-lt"/>
              </a:rPr>
              <a:t>, then </a:t>
            </a:r>
            <a:r>
              <a:rPr lang="en-GB" sz="750" b="1" dirty="0">
                <a:solidFill>
                  <a:srgbClr val="3F1A01"/>
                </a:solidFill>
                <a:latin typeface="+mn-lt"/>
              </a:rPr>
              <a:t>TAB</a:t>
            </a:r>
            <a:r>
              <a:rPr lang="en-GB" sz="75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750" dirty="0">
                <a:solidFill>
                  <a:srgbClr val="3F1A01"/>
                </a:solidFill>
                <a:latin typeface="+mn-lt"/>
              </a:rPr>
              <a:t>To go back in levels use </a:t>
            </a:r>
            <a:r>
              <a:rPr lang="en-GB" sz="750" b="1" dirty="0">
                <a:solidFill>
                  <a:srgbClr val="3F1A01"/>
                </a:solidFill>
                <a:latin typeface="+mn-lt"/>
              </a:rPr>
              <a:t>SHIFT-TAB</a:t>
            </a:r>
          </a:p>
          <a:p>
            <a:pPr marL="0" indent="0">
              <a:spcBef>
                <a:spcPts val="0"/>
              </a:spcBef>
              <a:buFont typeface="Arial" panose="020B0604020202020204" pitchFamily="34" charset="0"/>
              <a:buNone/>
            </a:pPr>
            <a:endParaRPr lang="en-GB" sz="75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383210" y="1226952"/>
            <a:ext cx="793334" cy="325137"/>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6816441" y="1048432"/>
            <a:ext cx="1016793" cy="1962076"/>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Building blocks</a:t>
            </a:r>
          </a:p>
          <a:p>
            <a:pPr marL="0" indent="0">
              <a:spcBef>
                <a:spcPts val="0"/>
              </a:spcBef>
              <a:buNone/>
            </a:pPr>
            <a:r>
              <a:rPr lang="en-GB" sz="750" dirty="0">
                <a:solidFill>
                  <a:srgbClr val="3F1A01"/>
                </a:solidFill>
              </a:rPr>
              <a:t>The building block slides are made to help you build the presentation. You find them after this slide</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Among the building blocks you find, </a:t>
            </a:r>
            <a:r>
              <a:rPr lang="en-GB" sz="750" dirty="0" err="1">
                <a:solidFill>
                  <a:srgbClr val="3F1A01"/>
                </a:solidFill>
              </a:rPr>
              <a:t>colorguides</a:t>
            </a:r>
            <a:r>
              <a:rPr lang="en-GB" sz="750" dirty="0">
                <a:solidFill>
                  <a:srgbClr val="3F1A01"/>
                </a:solidFill>
              </a:rPr>
              <a:t>, Tables and elements that you can pick from when you need to build your presentation.</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Delete these slides after use. </a:t>
            </a:r>
            <a:r>
              <a:rPr lang="en-GB" sz="75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761405" y="3826615"/>
            <a:ext cx="1218010" cy="461665"/>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Guides – Show / Hide</a:t>
            </a:r>
          </a:p>
          <a:p>
            <a:pPr marL="0" indent="0">
              <a:spcBef>
                <a:spcPts val="0"/>
              </a:spcBef>
              <a:buNone/>
            </a:pPr>
            <a:r>
              <a:rPr lang="en-GB" sz="750" b="0" dirty="0">
                <a:solidFill>
                  <a:srgbClr val="3F1A01"/>
                </a:solidFill>
              </a:rPr>
              <a:t>From the View-tab </a:t>
            </a:r>
          </a:p>
          <a:p>
            <a:pPr marL="0" indent="0">
              <a:spcBef>
                <a:spcPts val="0"/>
              </a:spcBef>
              <a:buNone/>
            </a:pPr>
            <a:r>
              <a:rPr lang="en-GB" sz="750" b="0" dirty="0">
                <a:solidFill>
                  <a:srgbClr val="3F1A01"/>
                </a:solidFill>
              </a:rPr>
              <a:t>or Alt + F9</a:t>
            </a:r>
          </a:p>
          <a:p>
            <a:pPr marL="0" indent="0">
              <a:spcBef>
                <a:spcPts val="0"/>
              </a:spcBef>
              <a:buNone/>
            </a:pPr>
            <a:endParaRPr lang="en-GB" sz="75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404812" y="405000"/>
            <a:ext cx="6910388" cy="161583"/>
          </a:xfrm>
          <a:prstGeom prst="rect">
            <a:avLst/>
          </a:prstGeom>
          <a:noFill/>
        </p:spPr>
        <p:txBody>
          <a:bodyPr wrap="square" lIns="0" tIns="0" rIns="0" bIns="0" rtlCol="0">
            <a:spAutoFit/>
          </a:bodyPr>
          <a:lstStyle/>
          <a:p>
            <a:r>
              <a:rPr lang="en-GB" sz="1050">
                <a:solidFill>
                  <a:schemeClr val="accent2"/>
                </a:solidFill>
                <a:latin typeface="Times New Roman" panose="02020603050405020304" pitchFamily="18" charset="0"/>
                <a:cs typeface="Times New Roman" panose="02020603050405020304" pitchFamily="18" charset="0"/>
              </a:rPr>
              <a:t>Delete this slide after use</a:t>
            </a:r>
            <a:endParaRPr lang="en-GB" sz="105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404813" y="2909326"/>
            <a:ext cx="376773" cy="2295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4636526" y="2135700"/>
            <a:ext cx="790253" cy="635836"/>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2506963" y="3553283"/>
            <a:ext cx="541037" cy="233062"/>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8034893" y="1057275"/>
            <a:ext cx="703104" cy="2380342"/>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913210" y="2910104"/>
            <a:ext cx="1422797" cy="230832"/>
          </a:xfrm>
          <a:prstGeom prst="rect">
            <a:avLst/>
          </a:prstGeom>
          <a:noFill/>
        </p:spPr>
        <p:txBody>
          <a:bodyPr wrap="square" lIns="0" tIns="0" rIns="0" bIns="0">
            <a:spAutoFit/>
          </a:bodyPr>
          <a:lstStyle/>
          <a:p>
            <a:pPr eaLnBrk="1" hangingPunct="1">
              <a:spcAft>
                <a:spcPts val="450"/>
              </a:spcAft>
              <a:defRPr/>
            </a:pPr>
            <a:r>
              <a:rPr lang="en-GB" sz="750" noProof="1">
                <a:solidFill>
                  <a:schemeClr val="tx1"/>
                </a:solidFill>
                <a:latin typeface="Arial" panose="020B0604020202020204" pitchFamily="34" charset="0"/>
                <a:cs typeface="Arial" panose="020B0604020202020204" pitchFamily="34" charset="0"/>
              </a:rPr>
              <a:t>Alternatively, </a:t>
            </a:r>
            <a:r>
              <a:rPr lang="en-GB" sz="750" b="1" noProof="1">
                <a:solidFill>
                  <a:schemeClr val="tx1"/>
                </a:solidFill>
                <a:latin typeface="Arial" panose="020B0604020202020204" pitchFamily="34" charset="0"/>
                <a:cs typeface="Arial" panose="020B0604020202020204" pitchFamily="34" charset="0"/>
              </a:rPr>
              <a:t>Increase</a:t>
            </a:r>
            <a:r>
              <a:rPr lang="en-GB" sz="750" baseline="0" noProof="1">
                <a:solidFill>
                  <a:schemeClr val="tx1"/>
                </a:solidFill>
                <a:latin typeface="Arial" panose="020B0604020202020204" pitchFamily="34" charset="0"/>
                <a:cs typeface="Arial" panose="020B0604020202020204" pitchFamily="34" charset="0"/>
              </a:rPr>
              <a:t> and</a:t>
            </a:r>
            <a:br>
              <a:rPr lang="en-GB" sz="750" baseline="0" noProof="1">
                <a:solidFill>
                  <a:schemeClr val="tx1"/>
                </a:solidFill>
                <a:latin typeface="Arial" panose="020B0604020202020204" pitchFamily="34" charset="0"/>
                <a:cs typeface="Arial" panose="020B0604020202020204" pitchFamily="34" charset="0"/>
              </a:rPr>
            </a:br>
            <a:r>
              <a:rPr lang="en-GB" sz="750" b="1" baseline="0" noProof="1">
                <a:solidFill>
                  <a:schemeClr val="tx1"/>
                </a:solidFill>
                <a:latin typeface="Arial" panose="020B0604020202020204" pitchFamily="34" charset="0"/>
                <a:cs typeface="Arial" panose="020B0604020202020204" pitchFamily="34" charset="0"/>
              </a:rPr>
              <a:t>Decrease </a:t>
            </a:r>
            <a:r>
              <a:rPr lang="en-GB" sz="75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4673203" y="1201153"/>
            <a:ext cx="329927" cy="335471"/>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3048000" y="1058625"/>
            <a:ext cx="1422796" cy="705321"/>
          </a:xfrm>
          <a:prstGeom prst="rect">
            <a:avLst/>
          </a:prstGeom>
          <a:noFill/>
        </p:spPr>
        <p:txBody>
          <a:bodyPr wrap="square" lIns="0" tIns="0" rIns="0" bIns="0">
            <a:spAutoFit/>
          </a:bodyPr>
          <a:lstStyle/>
          <a:p>
            <a:pPr eaLnBrk="1" hangingPunct="1">
              <a:spcBef>
                <a:spcPts val="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Insert a New Slide</a:t>
            </a:r>
            <a:endParaRPr lang="en-GB"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noProof="1">
                <a:solidFill>
                  <a:schemeClr val="tx1"/>
                </a:solidFill>
                <a:latin typeface="Arial" panose="020B0604020202020204" pitchFamily="34" charset="0"/>
                <a:cs typeface="Arial" panose="020B0604020202020204" pitchFamily="34" charset="0"/>
              </a:rPr>
              <a:t>Home </a:t>
            </a:r>
            <a:r>
              <a:rPr lang="en-GB" altLang="da-DK" sz="750" b="0" noProof="1">
                <a:solidFill>
                  <a:schemeClr val="tx1"/>
                </a:solidFill>
                <a:latin typeface="Arial" panose="020B0604020202020204" pitchFamily="34" charset="0"/>
                <a:cs typeface="Arial" panose="020B0604020202020204" pitchFamily="34" charset="0"/>
              </a:rPr>
              <a:t>tab</a:t>
            </a:r>
            <a:endParaRPr lang="en-GB" altLang="da-DK" sz="750" b="0" strike="sngStrike"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baseline="0" noProof="1">
                <a:solidFill>
                  <a:schemeClr val="tx1"/>
                </a:solidFill>
                <a:latin typeface="Arial" panose="020B0604020202020204" pitchFamily="34" charset="0"/>
                <a:cs typeface="Arial" panose="020B0604020202020204" pitchFamily="34" charset="0"/>
              </a:rPr>
              <a:t>New Slide </a:t>
            </a:r>
            <a:r>
              <a:rPr lang="en-GB" altLang="da-DK" sz="750" noProof="1">
                <a:solidFill>
                  <a:schemeClr val="tx1"/>
                </a:solidFill>
                <a:latin typeface="Arial" panose="020B0604020202020204" pitchFamily="34" charset="0"/>
                <a:cs typeface="Arial" panose="020B0604020202020204" pitchFamily="34" charset="0"/>
              </a:rPr>
              <a:t>to insert </a:t>
            </a:r>
            <a:br>
              <a:rPr lang="en-GB" altLang="da-DK" sz="750" noProof="1">
                <a:solidFill>
                  <a:schemeClr val="tx1"/>
                </a:solidFill>
                <a:latin typeface="Arial" panose="020B0604020202020204" pitchFamily="34" charset="0"/>
                <a:cs typeface="Arial" panose="020B0604020202020204" pitchFamily="34" charset="0"/>
              </a:rPr>
            </a:br>
            <a:r>
              <a:rPr lang="en-GB" altLang="da-DK" sz="75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4674708" y="1051007"/>
            <a:ext cx="1932384" cy="769441"/>
          </a:xfrm>
          <a:prstGeom prst="rect">
            <a:avLst/>
          </a:prstGeom>
          <a:noFill/>
        </p:spPr>
        <p:txBody>
          <a:bodyPr wrap="square" lIns="0" tIns="0" rIns="0" bIns="0">
            <a:spAutoFit/>
          </a:bodyPr>
          <a:lstStyle/>
          <a:p>
            <a:pPr eaLnBrk="1" hangingPunct="1">
              <a:spcAft>
                <a:spcPts val="450"/>
              </a:spcAft>
              <a:defRPr/>
            </a:pPr>
            <a:r>
              <a:rPr lang="en-GB" sz="750" b="1" noProof="1">
                <a:solidFill>
                  <a:schemeClr val="tx1"/>
                </a:solidFill>
                <a:latin typeface="Arial" panose="020B0604020202020204" pitchFamily="34" charset="0"/>
                <a:cs typeface="Arial" panose="020B0604020202020204" pitchFamily="34" charset="0"/>
              </a:rPr>
              <a:t>Insert picture</a:t>
            </a: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r>
              <a:rPr lang="en-GB" altLang="da-DK" sz="750" b="0" noProof="1">
                <a:solidFill>
                  <a:schemeClr val="tx1"/>
                </a:solidFill>
                <a:latin typeface="Arial" panose="020B0604020202020204" pitchFamily="34" charset="0"/>
                <a:cs typeface="Arial" panose="020B0604020202020204" pitchFamily="34" charset="0"/>
              </a:rPr>
              <a:t>On slides with picture placeholder, </a:t>
            </a:r>
            <a:br>
              <a:rPr lang="en-GB" altLang="da-DK" sz="750" b="0" noProof="1">
                <a:solidFill>
                  <a:schemeClr val="tx1"/>
                </a:solidFill>
                <a:latin typeface="Arial" panose="020B0604020202020204" pitchFamily="34" charset="0"/>
                <a:cs typeface="Arial" panose="020B0604020202020204" pitchFamily="34" charset="0"/>
              </a:rPr>
            </a:br>
            <a:r>
              <a:rPr lang="en-GB" altLang="da-DK" sz="750" b="0" noProof="1">
                <a:solidFill>
                  <a:schemeClr val="tx1"/>
                </a:solidFill>
                <a:latin typeface="Arial" panose="020B0604020202020204" pitchFamily="34" charset="0"/>
                <a:cs typeface="Arial" panose="020B0604020202020204" pitchFamily="34" charset="0"/>
              </a:rPr>
              <a:t>click on the icon and choose </a:t>
            </a:r>
            <a:r>
              <a:rPr lang="en-GB" altLang="da-DK" sz="75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2533025" y="1058625"/>
            <a:ext cx="342948" cy="557291"/>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2532661" y="2061911"/>
            <a:ext cx="735221" cy="218815"/>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2545357" y="1882837"/>
            <a:ext cx="1932383" cy="1346522"/>
          </a:xfrm>
          <a:prstGeom prst="rect">
            <a:avLst/>
          </a:prstGeom>
          <a:noFill/>
        </p:spPr>
        <p:txBody>
          <a:bodyPr wrap="square" lIns="0" tIns="0" rIns="0" bIns="0">
            <a:spAutoFit/>
          </a:bodyPr>
          <a:lstStyle/>
          <a:p>
            <a:pPr eaLnBrk="1" hangingPunct="1">
              <a:spcBef>
                <a:spcPts val="90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450"/>
              </a:spcAft>
              <a:defRPr/>
            </a:pPr>
            <a:r>
              <a:rPr lang="en-GB" altLang="da-DK" sz="750" noProof="1">
                <a:solidFill>
                  <a:schemeClr val="tx1"/>
                </a:solidFill>
                <a:latin typeface="Arial" panose="020B0604020202020204" pitchFamily="34" charset="0"/>
                <a:cs typeface="Arial" panose="020B0604020202020204" pitchFamily="34" charset="0"/>
              </a:rPr>
              <a:t>From the </a:t>
            </a:r>
            <a:r>
              <a:rPr lang="en-GB" altLang="da-DK" sz="750" b="1" noProof="1">
                <a:solidFill>
                  <a:schemeClr val="tx1"/>
                </a:solidFill>
                <a:latin typeface="Arial" panose="020B0604020202020204" pitchFamily="34" charset="0"/>
                <a:cs typeface="Arial" panose="020B0604020202020204" pitchFamily="34" charset="0"/>
              </a:rPr>
              <a:t>Home - Tab</a:t>
            </a: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arrow next to </a:t>
            </a:r>
            <a:r>
              <a:rPr lang="en-GB" sz="750" b="1" dirty="0">
                <a:solidFill>
                  <a:srgbClr val="000000"/>
                </a:solidFill>
                <a:latin typeface="Arial" panose="020B0604020202020204" pitchFamily="34" charset="0"/>
                <a:ea typeface="Times New Roman" panose="02020603050405020304" pitchFamily="18" charset="0"/>
              </a:rPr>
              <a:t>Layout</a:t>
            </a:r>
            <a:br>
              <a:rPr lang="en-GB" sz="750" b="1" dirty="0">
                <a:solidFill>
                  <a:srgbClr val="000000"/>
                </a:solidFill>
                <a:latin typeface="Arial" panose="020B0604020202020204" pitchFamily="34" charset="0"/>
                <a:ea typeface="Times New Roman" panose="02020603050405020304" pitchFamily="18" charset="0"/>
              </a:rPr>
            </a:br>
            <a:r>
              <a:rPr lang="en-GB" sz="75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750" dirty="0">
              <a:solidFill>
                <a:schemeClr val="tx1"/>
              </a:solidFill>
              <a:latin typeface="Times New Roman" panose="02020603050405020304" pitchFamily="18" charset="0"/>
              <a:ea typeface="Times New Roman" panose="02020603050405020304" pitchFamily="18" charset="0"/>
            </a:endParaRP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75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9759311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D39FEE76-1A73-430A-AF1A-21EB4622EFE5}"/>
              </a:ext>
            </a:extLst>
          </p:cNvPr>
          <p:cNvSpPr/>
          <p:nvPr userDrawn="1"/>
        </p:nvSpPr>
        <p:spPr>
          <a:xfrm>
            <a:off x="0" y="-1"/>
            <a:ext cx="9144000" cy="51435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descr="Shape&#10;&#10;Description automatically generated with medium confidence">
            <a:extLst>
              <a:ext uri="{FF2B5EF4-FFF2-40B4-BE49-F238E27FC236}">
                <a16:creationId xmlns:a16="http://schemas.microsoft.com/office/drawing/2014/main" id="{AAC97101-9FF0-4AB5-95C3-4F9568B608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Title 1">
            <a:extLst>
              <a:ext uri="{FF2B5EF4-FFF2-40B4-BE49-F238E27FC236}">
                <a16:creationId xmlns:a16="http://schemas.microsoft.com/office/drawing/2014/main" id="{6D0F3BC8-489B-4987-B9DC-F38240CE2389}"/>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14" name="Text Placeholder 2">
            <a:extLst>
              <a:ext uri="{FF2B5EF4-FFF2-40B4-BE49-F238E27FC236}">
                <a16:creationId xmlns:a16="http://schemas.microsoft.com/office/drawing/2014/main" id="{E51EBF09-7C2B-468D-9554-AAC3BF909B52}"/>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CCD9D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5" name="Freeform 9">
            <a:extLst>
              <a:ext uri="{FF2B5EF4-FFF2-40B4-BE49-F238E27FC236}">
                <a16:creationId xmlns:a16="http://schemas.microsoft.com/office/drawing/2014/main" id="{4A475326-E858-4E6E-8CE3-72FF299C3239}"/>
              </a:ext>
            </a:extLst>
          </p:cNvPr>
          <p:cNvSpPr>
            <a:spLocks noEditPoints="1"/>
          </p:cNvSpPr>
          <p:nvPr userDrawn="1"/>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6" name="Logo">
            <a:extLst>
              <a:ext uri="{FF2B5EF4-FFF2-40B4-BE49-F238E27FC236}">
                <a16:creationId xmlns:a16="http://schemas.microsoft.com/office/drawing/2014/main" id="{1839623C-6311-45DE-964E-EA194FEE2F62}"/>
              </a:ext>
            </a:extLst>
          </p:cNvPr>
          <p:cNvSpPr/>
          <p:nvPr userDrawn="1"/>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Tree>
    <p:extLst>
      <p:ext uri="{BB962C8B-B14F-4D97-AF65-F5344CB8AC3E}">
        <p14:creationId xmlns:p14="http://schemas.microsoft.com/office/powerpoint/2010/main" val="434886475"/>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amp; 1 column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solidFill>
                <a:srgbClr val="FFFFFF"/>
              </a:solidFill>
            </a:endParaRPr>
          </a:p>
        </p:txBody>
      </p:sp>
      <p:sp>
        <p:nvSpPr>
          <p:cNvPr id="7" name="Text Placeholder 23">
            <a:extLst>
              <a:ext uri="{FF2B5EF4-FFF2-40B4-BE49-F238E27FC236}">
                <a16:creationId xmlns:a16="http://schemas.microsoft.com/office/drawing/2014/main" id="{EE4FF2DE-3502-4420-9681-B487800F6CF6}"/>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0" name="Title Placeholder 1">
            <a:extLst>
              <a:ext uri="{FF2B5EF4-FFF2-40B4-BE49-F238E27FC236}">
                <a16:creationId xmlns:a16="http://schemas.microsoft.com/office/drawing/2014/main" id="{5B2F6F31-F384-4562-8F2C-0827FCA37891}"/>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11" name="Content Placeholder 2">
            <a:extLst>
              <a:ext uri="{FF2B5EF4-FFF2-40B4-BE49-F238E27FC236}">
                <a16:creationId xmlns:a16="http://schemas.microsoft.com/office/drawing/2014/main" id="{096AAC8E-5C18-4F06-B0E9-E1260B3C48CE}"/>
              </a:ext>
            </a:extLst>
          </p:cNvPr>
          <p:cNvSpPr>
            <a:spLocks noGrp="1"/>
          </p:cNvSpPr>
          <p:nvPr>
            <p:ph idx="20"/>
          </p:nvPr>
        </p:nvSpPr>
        <p:spPr>
          <a:xfrm>
            <a:off x="404813"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Content Placeholder 2">
            <a:extLst>
              <a:ext uri="{FF2B5EF4-FFF2-40B4-BE49-F238E27FC236}">
                <a16:creationId xmlns:a16="http://schemas.microsoft.com/office/drawing/2014/main" id="{CC95D003-9990-4486-B46C-5A929AD5E507}"/>
              </a:ext>
            </a:extLst>
          </p:cNvPr>
          <p:cNvSpPr>
            <a:spLocks noGrp="1"/>
          </p:cNvSpPr>
          <p:nvPr>
            <p:ph idx="21"/>
          </p:nvPr>
        </p:nvSpPr>
        <p:spPr>
          <a:xfrm>
            <a:off x="4673204"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Pladsholder til tekst 4">
            <a:extLst>
              <a:ext uri="{FF2B5EF4-FFF2-40B4-BE49-F238E27FC236}">
                <a16:creationId xmlns:a16="http://schemas.microsoft.com/office/drawing/2014/main" id="{31EEBE49-0314-468D-BD4B-9620C03E8DE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58EAD46E-339D-4B6B-A482-BB113F38D99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05257184"/>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Title &amp; 2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5"/>
            <a:ext cx="7886700" cy="393586"/>
          </a:xfrm>
        </p:spPr>
        <p:txBody>
          <a:bodyPr anchor="t">
            <a:normAutofit/>
          </a:bodyPr>
          <a:lstStyle>
            <a:lvl1pPr>
              <a:defRPr sz="1800" b="1"/>
            </a:lvl1pPr>
          </a:lstStyle>
          <a:p>
            <a:r>
              <a:rPr lang="da-DK"/>
              <a:t>Click to add headline</a:t>
            </a:r>
            <a:endParaRPr lang="en-US"/>
          </a:p>
        </p:txBody>
      </p:sp>
      <p:sp>
        <p:nvSpPr>
          <p:cNvPr id="3" name="Content Placeholder 2"/>
          <p:cNvSpPr>
            <a:spLocks noGrp="1"/>
          </p:cNvSpPr>
          <p:nvPr>
            <p:ph idx="1" hasCustomPrompt="1"/>
          </p:nvPr>
        </p:nvSpPr>
        <p:spPr>
          <a:xfrm>
            <a:off x="628650" y="1031790"/>
            <a:ext cx="3918204" cy="3263504"/>
          </a:xfrm>
        </p:spPr>
        <p:txBody>
          <a:bodyPr/>
          <a:lstStyle>
            <a:lvl1pPr marL="0" indent="0">
              <a:buNone/>
              <a:defRPr sz="1800" baseline="0"/>
            </a:lvl1pPr>
          </a:lstStyle>
          <a:p>
            <a:pPr lvl="0"/>
            <a:r>
              <a:rPr lang="da-DK"/>
              <a:t>Click to add text</a:t>
            </a:r>
            <a:endParaRPr lang="en-US"/>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9" name="Content Placeholder 2"/>
          <p:cNvSpPr>
            <a:spLocks noGrp="1"/>
          </p:cNvSpPr>
          <p:nvPr>
            <p:ph idx="13" hasCustomPrompt="1"/>
          </p:nvPr>
        </p:nvSpPr>
        <p:spPr>
          <a:xfrm>
            <a:off x="4597146" y="1031790"/>
            <a:ext cx="3918204" cy="3263504"/>
          </a:xfrm>
        </p:spPr>
        <p:txBody>
          <a:bodyPr/>
          <a:lstStyle>
            <a:lvl1pPr marL="0" indent="0">
              <a:buNone/>
              <a:defRPr sz="1800"/>
            </a:lvl1pPr>
          </a:lstStyle>
          <a:p>
            <a:pPr lvl="0"/>
            <a:r>
              <a:rPr lang="da-DK"/>
              <a:t>Click to add text</a:t>
            </a:r>
            <a:endParaRPr lang="en-US"/>
          </a:p>
        </p:txBody>
      </p:sp>
      <p:sp>
        <p:nvSpPr>
          <p:cNvPr id="11" name="Text Placeholder 10"/>
          <p:cNvSpPr>
            <a:spLocks noGrp="1"/>
          </p:cNvSpPr>
          <p:nvPr>
            <p:ph type="body" sz="quarter" idx="14" hasCustomPrompt="1"/>
          </p:nvPr>
        </p:nvSpPr>
        <p:spPr>
          <a:xfrm>
            <a:off x="628650" y="4810368"/>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372062440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3.xml"/><Relationship Id="rId21" Type="http://schemas.openxmlformats.org/officeDocument/2006/relationships/slideLayout" Target="../slideLayouts/slideLayout21.xml"/><Relationship Id="rId34" Type="http://schemas.openxmlformats.org/officeDocument/2006/relationships/tags" Target="../tags/tag1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2.xml"/><Relationship Id="rId33" Type="http://schemas.openxmlformats.org/officeDocument/2006/relationships/tags" Target="../tags/tag10.xml"/><Relationship Id="rId38"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1.xml"/><Relationship Id="rId32" Type="http://schemas.openxmlformats.org/officeDocument/2006/relationships/tags" Target="../tags/tag9.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28" Type="http://schemas.openxmlformats.org/officeDocument/2006/relationships/tags" Target="../tags/tag5.xml"/><Relationship Id="rId36" Type="http://schemas.openxmlformats.org/officeDocument/2006/relationships/tags" Target="../tags/tag1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8.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4.xml"/><Relationship Id="rId30" Type="http://schemas.openxmlformats.org/officeDocument/2006/relationships/tags" Target="../tags/tag7.xml"/><Relationship Id="rId35" Type="http://schemas.openxmlformats.org/officeDocument/2006/relationships/tags" Target="../tags/tag12.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404812" y="404813"/>
            <a:ext cx="6910388" cy="2492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404812" y="856612"/>
            <a:ext cx="6910388" cy="351893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7657997" y="393698"/>
            <a:ext cx="1080000" cy="211122"/>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7517606" y="4576501"/>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grpSp>
        <p:nvGrpSpPr>
          <p:cNvPr id="7" name="Group 23">
            <a:extLst>
              <a:ext uri="{FF2B5EF4-FFF2-40B4-BE49-F238E27FC236}">
                <a16:creationId xmlns:a16="http://schemas.microsoft.com/office/drawing/2014/main" id="{CBBD4793-BC93-4D2D-BEED-CC919FD04BE0}"/>
              </a:ext>
            </a:extLst>
          </p:cNvPr>
          <p:cNvGrpSpPr>
            <a:grpSpLocks/>
          </p:cNvGrpSpPr>
          <p:nvPr userDrawn="1">
            <p:custDataLst>
              <p:tags r:id="rId24"/>
            </p:custDataLst>
          </p:nvPr>
        </p:nvGrpSpPr>
        <p:grpSpPr bwMode="auto">
          <a:xfrm rot="5400000">
            <a:off x="-404813" y="1036638"/>
            <a:ext cx="163513" cy="207963"/>
            <a:chOff x="306035" y="-280498"/>
            <a:chExt cx="163140" cy="208455"/>
          </a:xfrm>
        </p:grpSpPr>
        <p:cxnSp>
          <p:nvCxnSpPr>
            <p:cNvPr id="10" name="Straight Connector 24">
              <a:extLst>
                <a:ext uri="{FF2B5EF4-FFF2-40B4-BE49-F238E27FC236}">
                  <a16:creationId xmlns:a16="http://schemas.microsoft.com/office/drawing/2014/main" id="{ECAC7F77-83EF-469D-AB0C-1EA007454675}"/>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11" name="Straight Arrow Connector 25">
              <a:extLst>
                <a:ext uri="{FF2B5EF4-FFF2-40B4-BE49-F238E27FC236}">
                  <a16:creationId xmlns:a16="http://schemas.microsoft.com/office/drawing/2014/main" id="{5C279300-EF90-4C5D-BBBA-1A1E3526B093}"/>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12" name="Group 23">
            <a:extLst>
              <a:ext uri="{FF2B5EF4-FFF2-40B4-BE49-F238E27FC236}">
                <a16:creationId xmlns:a16="http://schemas.microsoft.com/office/drawing/2014/main" id="{DDB74CB1-BF99-4AA4-B571-AA6D03E477D6}"/>
              </a:ext>
            </a:extLst>
          </p:cNvPr>
          <p:cNvGrpSpPr>
            <a:grpSpLocks/>
          </p:cNvGrpSpPr>
          <p:nvPr userDrawn="1">
            <p:custDataLst>
              <p:tags r:id="rId25"/>
            </p:custDataLst>
          </p:nvPr>
        </p:nvGrpSpPr>
        <p:grpSpPr bwMode="auto">
          <a:xfrm rot="5400000">
            <a:off x="-404813" y="179388"/>
            <a:ext cx="163513" cy="207963"/>
            <a:chOff x="306035" y="-280498"/>
            <a:chExt cx="163140" cy="208455"/>
          </a:xfrm>
        </p:grpSpPr>
        <p:cxnSp>
          <p:nvCxnSpPr>
            <p:cNvPr id="13" name="Straight Connector 24">
              <a:extLst>
                <a:ext uri="{FF2B5EF4-FFF2-40B4-BE49-F238E27FC236}">
                  <a16:creationId xmlns:a16="http://schemas.microsoft.com/office/drawing/2014/main" id="{5A5BD1A6-AF9C-4F5E-9C21-C1B133269364}"/>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14" name="Straight Arrow Connector 25">
              <a:extLst>
                <a:ext uri="{FF2B5EF4-FFF2-40B4-BE49-F238E27FC236}">
                  <a16:creationId xmlns:a16="http://schemas.microsoft.com/office/drawing/2014/main" id="{F0642BFC-7C5F-42EF-BE9E-5DA5DAAA3F51}"/>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15" name="Group 23">
            <a:extLst>
              <a:ext uri="{FF2B5EF4-FFF2-40B4-BE49-F238E27FC236}">
                <a16:creationId xmlns:a16="http://schemas.microsoft.com/office/drawing/2014/main" id="{971B6CBD-96C7-4066-9299-2FEF49CD6DCF}"/>
              </a:ext>
            </a:extLst>
          </p:cNvPr>
          <p:cNvGrpSpPr>
            <a:grpSpLocks/>
          </p:cNvGrpSpPr>
          <p:nvPr userDrawn="1">
            <p:custDataLst>
              <p:tags r:id="rId26"/>
            </p:custDataLst>
          </p:nvPr>
        </p:nvGrpSpPr>
        <p:grpSpPr bwMode="auto">
          <a:xfrm rot="16200000" flipV="1">
            <a:off x="-404813" y="4789487"/>
            <a:ext cx="163513" cy="207963"/>
            <a:chOff x="306035" y="-280498"/>
            <a:chExt cx="163140" cy="208455"/>
          </a:xfrm>
        </p:grpSpPr>
        <p:cxnSp>
          <p:nvCxnSpPr>
            <p:cNvPr id="16" name="Straight Connector 24">
              <a:extLst>
                <a:ext uri="{FF2B5EF4-FFF2-40B4-BE49-F238E27FC236}">
                  <a16:creationId xmlns:a16="http://schemas.microsoft.com/office/drawing/2014/main" id="{EBB2CD70-8715-4DED-B958-B571A9E1E239}"/>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17" name="Straight Arrow Connector 25">
              <a:extLst>
                <a:ext uri="{FF2B5EF4-FFF2-40B4-BE49-F238E27FC236}">
                  <a16:creationId xmlns:a16="http://schemas.microsoft.com/office/drawing/2014/main" id="{A8F69B38-308F-4CA4-A3E5-588E406E580C}"/>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18" name="Group 23">
            <a:extLst>
              <a:ext uri="{FF2B5EF4-FFF2-40B4-BE49-F238E27FC236}">
                <a16:creationId xmlns:a16="http://schemas.microsoft.com/office/drawing/2014/main" id="{4A1DCE9A-45C5-4A49-A565-8AA265D8DA6F}"/>
              </a:ext>
            </a:extLst>
          </p:cNvPr>
          <p:cNvGrpSpPr>
            <a:grpSpLocks/>
          </p:cNvGrpSpPr>
          <p:nvPr userDrawn="1">
            <p:custDataLst>
              <p:tags r:id="rId27"/>
            </p:custDataLst>
          </p:nvPr>
        </p:nvGrpSpPr>
        <p:grpSpPr bwMode="auto">
          <a:xfrm rot="5400000">
            <a:off x="-404813" y="1530350"/>
            <a:ext cx="163513" cy="207963"/>
            <a:chOff x="306035" y="-280498"/>
            <a:chExt cx="163140" cy="208455"/>
          </a:xfrm>
        </p:grpSpPr>
        <p:cxnSp>
          <p:nvCxnSpPr>
            <p:cNvPr id="19" name="Straight Connector 24">
              <a:extLst>
                <a:ext uri="{FF2B5EF4-FFF2-40B4-BE49-F238E27FC236}">
                  <a16:creationId xmlns:a16="http://schemas.microsoft.com/office/drawing/2014/main" id="{BD0E9C09-BC01-4259-97B4-A96ED3061A24}"/>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0" name="Straight Arrow Connector 25">
              <a:extLst>
                <a:ext uri="{FF2B5EF4-FFF2-40B4-BE49-F238E27FC236}">
                  <a16:creationId xmlns:a16="http://schemas.microsoft.com/office/drawing/2014/main" id="{A16A46B6-A957-4306-A2FC-CC4602992126}"/>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21" name="Group 23">
            <a:extLst>
              <a:ext uri="{FF2B5EF4-FFF2-40B4-BE49-F238E27FC236}">
                <a16:creationId xmlns:a16="http://schemas.microsoft.com/office/drawing/2014/main" id="{CD41ABF1-ACEB-4728-819D-89CCA6694AE0}"/>
              </a:ext>
            </a:extLst>
          </p:cNvPr>
          <p:cNvGrpSpPr>
            <a:grpSpLocks/>
          </p:cNvGrpSpPr>
          <p:nvPr userDrawn="1">
            <p:custDataLst>
              <p:tags r:id="rId28"/>
            </p:custDataLst>
          </p:nvPr>
        </p:nvGrpSpPr>
        <p:grpSpPr bwMode="auto">
          <a:xfrm rot="10800000" flipH="1">
            <a:off x="557213" y="-343958"/>
            <a:ext cx="163513" cy="207963"/>
            <a:chOff x="306035" y="-280498"/>
            <a:chExt cx="163140" cy="208455"/>
          </a:xfrm>
        </p:grpSpPr>
        <p:cxnSp>
          <p:nvCxnSpPr>
            <p:cNvPr id="22" name="Straight Connector 24">
              <a:extLst>
                <a:ext uri="{FF2B5EF4-FFF2-40B4-BE49-F238E27FC236}">
                  <a16:creationId xmlns:a16="http://schemas.microsoft.com/office/drawing/2014/main" id="{D753AB21-55F2-4F55-9936-11EA1AE32C75}"/>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3" name="Straight Arrow Connector 25">
              <a:extLst>
                <a:ext uri="{FF2B5EF4-FFF2-40B4-BE49-F238E27FC236}">
                  <a16:creationId xmlns:a16="http://schemas.microsoft.com/office/drawing/2014/main" id="{9115CD81-BCDE-4A20-B25D-FF4248FEBB64}"/>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24" name="Group 23">
            <a:extLst>
              <a:ext uri="{FF2B5EF4-FFF2-40B4-BE49-F238E27FC236}">
                <a16:creationId xmlns:a16="http://schemas.microsoft.com/office/drawing/2014/main" id="{281DD190-A0C4-416C-9A61-456A47A8318D}"/>
              </a:ext>
            </a:extLst>
          </p:cNvPr>
          <p:cNvGrpSpPr>
            <a:grpSpLocks/>
          </p:cNvGrpSpPr>
          <p:nvPr userDrawn="1">
            <p:custDataLst>
              <p:tags r:id="rId29"/>
            </p:custDataLst>
          </p:nvPr>
        </p:nvGrpSpPr>
        <p:grpSpPr bwMode="auto">
          <a:xfrm rot="10800000">
            <a:off x="8512175" y="-343958"/>
            <a:ext cx="163513" cy="207963"/>
            <a:chOff x="306035" y="-280498"/>
            <a:chExt cx="163140" cy="208455"/>
          </a:xfrm>
        </p:grpSpPr>
        <p:cxnSp>
          <p:nvCxnSpPr>
            <p:cNvPr id="25" name="Straight Connector 24">
              <a:extLst>
                <a:ext uri="{FF2B5EF4-FFF2-40B4-BE49-F238E27FC236}">
                  <a16:creationId xmlns:a16="http://schemas.microsoft.com/office/drawing/2014/main" id="{FF470EC7-6CDF-4E06-A5C8-F682CA30EB23}"/>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6" name="Straight Arrow Connector 25">
              <a:extLst>
                <a:ext uri="{FF2B5EF4-FFF2-40B4-BE49-F238E27FC236}">
                  <a16:creationId xmlns:a16="http://schemas.microsoft.com/office/drawing/2014/main" id="{4936EF67-BFA6-477D-8AFC-4952B5256C50}"/>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27" name="Group 23">
            <a:extLst>
              <a:ext uri="{FF2B5EF4-FFF2-40B4-BE49-F238E27FC236}">
                <a16:creationId xmlns:a16="http://schemas.microsoft.com/office/drawing/2014/main" id="{FFE4FDE5-A3A4-4119-A03E-76D89A1F1407}"/>
              </a:ext>
            </a:extLst>
          </p:cNvPr>
          <p:cNvGrpSpPr>
            <a:grpSpLocks/>
          </p:cNvGrpSpPr>
          <p:nvPr userDrawn="1">
            <p:custDataLst>
              <p:tags r:id="rId30"/>
            </p:custDataLst>
          </p:nvPr>
        </p:nvGrpSpPr>
        <p:grpSpPr bwMode="auto">
          <a:xfrm rot="5400000">
            <a:off x="-404813" y="1377950"/>
            <a:ext cx="163513" cy="207963"/>
            <a:chOff x="306035" y="-280498"/>
            <a:chExt cx="163140" cy="208455"/>
          </a:xfrm>
        </p:grpSpPr>
        <p:cxnSp>
          <p:nvCxnSpPr>
            <p:cNvPr id="28" name="Straight Connector 24">
              <a:extLst>
                <a:ext uri="{FF2B5EF4-FFF2-40B4-BE49-F238E27FC236}">
                  <a16:creationId xmlns:a16="http://schemas.microsoft.com/office/drawing/2014/main" id="{A6FB719E-487E-477D-9021-A793119733A9}"/>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9" name="Straight Arrow Connector 25">
              <a:extLst>
                <a:ext uri="{FF2B5EF4-FFF2-40B4-BE49-F238E27FC236}">
                  <a16:creationId xmlns:a16="http://schemas.microsoft.com/office/drawing/2014/main" id="{4DE51F52-69A2-4C25-9E07-3E43D68F841E}"/>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0" name="Group 23">
            <a:extLst>
              <a:ext uri="{FF2B5EF4-FFF2-40B4-BE49-F238E27FC236}">
                <a16:creationId xmlns:a16="http://schemas.microsoft.com/office/drawing/2014/main" id="{EE74D0C3-3DE5-48B0-A57C-3747C838692B}"/>
              </a:ext>
            </a:extLst>
          </p:cNvPr>
          <p:cNvGrpSpPr>
            <a:grpSpLocks/>
          </p:cNvGrpSpPr>
          <p:nvPr userDrawn="1">
            <p:custDataLst>
              <p:tags r:id="rId31"/>
            </p:custDataLst>
          </p:nvPr>
        </p:nvGrpSpPr>
        <p:grpSpPr bwMode="auto">
          <a:xfrm rot="10800000" flipH="1">
            <a:off x="1120775" y="-343958"/>
            <a:ext cx="163513" cy="207963"/>
            <a:chOff x="306035" y="-280498"/>
            <a:chExt cx="163140" cy="208455"/>
          </a:xfrm>
        </p:grpSpPr>
        <p:cxnSp>
          <p:nvCxnSpPr>
            <p:cNvPr id="31" name="Straight Connector 24">
              <a:extLst>
                <a:ext uri="{FF2B5EF4-FFF2-40B4-BE49-F238E27FC236}">
                  <a16:creationId xmlns:a16="http://schemas.microsoft.com/office/drawing/2014/main" id="{AC42468C-0C80-48EA-97FF-D5982C7C542D}"/>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2" name="Straight Arrow Connector 25">
              <a:extLst>
                <a:ext uri="{FF2B5EF4-FFF2-40B4-BE49-F238E27FC236}">
                  <a16:creationId xmlns:a16="http://schemas.microsoft.com/office/drawing/2014/main" id="{48749183-9895-4E1B-917B-F949C2EA76A3}"/>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3" name="Group 23">
            <a:extLst>
              <a:ext uri="{FF2B5EF4-FFF2-40B4-BE49-F238E27FC236}">
                <a16:creationId xmlns:a16="http://schemas.microsoft.com/office/drawing/2014/main" id="{99AFB529-B774-4132-BC0E-2D34112F2F14}"/>
              </a:ext>
            </a:extLst>
          </p:cNvPr>
          <p:cNvGrpSpPr>
            <a:grpSpLocks/>
          </p:cNvGrpSpPr>
          <p:nvPr userDrawn="1">
            <p:custDataLst>
              <p:tags r:id="rId32"/>
            </p:custDataLst>
          </p:nvPr>
        </p:nvGrpSpPr>
        <p:grpSpPr bwMode="auto">
          <a:xfrm rot="10800000" flipH="1">
            <a:off x="1292755" y="-343958"/>
            <a:ext cx="163513" cy="207963"/>
            <a:chOff x="306035" y="-280498"/>
            <a:chExt cx="163140" cy="208455"/>
          </a:xfrm>
        </p:grpSpPr>
        <p:cxnSp>
          <p:nvCxnSpPr>
            <p:cNvPr id="34" name="Straight Connector 24">
              <a:extLst>
                <a:ext uri="{FF2B5EF4-FFF2-40B4-BE49-F238E27FC236}">
                  <a16:creationId xmlns:a16="http://schemas.microsoft.com/office/drawing/2014/main" id="{D9B105AF-23CA-46BB-8207-AFF8FDE96E97}"/>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5" name="Straight Arrow Connector 25">
              <a:extLst>
                <a:ext uri="{FF2B5EF4-FFF2-40B4-BE49-F238E27FC236}">
                  <a16:creationId xmlns:a16="http://schemas.microsoft.com/office/drawing/2014/main" id="{0BDCB586-38BA-4815-B3D0-63CD54B40F82}"/>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6" name="Group 23">
            <a:extLst>
              <a:ext uri="{FF2B5EF4-FFF2-40B4-BE49-F238E27FC236}">
                <a16:creationId xmlns:a16="http://schemas.microsoft.com/office/drawing/2014/main" id="{7E5643EA-DA12-4153-82C0-253E569399F4}"/>
              </a:ext>
            </a:extLst>
          </p:cNvPr>
          <p:cNvGrpSpPr>
            <a:grpSpLocks/>
          </p:cNvGrpSpPr>
          <p:nvPr userDrawn="1">
            <p:custDataLst>
              <p:tags r:id="rId33"/>
            </p:custDataLst>
          </p:nvPr>
        </p:nvGrpSpPr>
        <p:grpSpPr bwMode="auto">
          <a:xfrm rot="5400000">
            <a:off x="-404813" y="1141413"/>
            <a:ext cx="163513" cy="207963"/>
            <a:chOff x="306035" y="-280498"/>
            <a:chExt cx="163140" cy="208455"/>
          </a:xfrm>
        </p:grpSpPr>
        <p:cxnSp>
          <p:nvCxnSpPr>
            <p:cNvPr id="37" name="Straight Connector 24">
              <a:extLst>
                <a:ext uri="{FF2B5EF4-FFF2-40B4-BE49-F238E27FC236}">
                  <a16:creationId xmlns:a16="http://schemas.microsoft.com/office/drawing/2014/main" id="{372F467E-A02F-44FC-A051-3CBB9121CFB3}"/>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8" name="Straight Arrow Connector 25">
              <a:extLst>
                <a:ext uri="{FF2B5EF4-FFF2-40B4-BE49-F238E27FC236}">
                  <a16:creationId xmlns:a16="http://schemas.microsoft.com/office/drawing/2014/main" id="{059FE767-C19A-4E03-B25F-0222BE7D0325}"/>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9" name="Group 23">
            <a:extLst>
              <a:ext uri="{FF2B5EF4-FFF2-40B4-BE49-F238E27FC236}">
                <a16:creationId xmlns:a16="http://schemas.microsoft.com/office/drawing/2014/main" id="{2A67D45F-05F9-4079-A0E6-72EB503BCB97}"/>
              </a:ext>
            </a:extLst>
          </p:cNvPr>
          <p:cNvGrpSpPr>
            <a:grpSpLocks/>
          </p:cNvGrpSpPr>
          <p:nvPr userDrawn="1">
            <p:custDataLst>
              <p:tags r:id="rId34"/>
            </p:custDataLst>
          </p:nvPr>
        </p:nvGrpSpPr>
        <p:grpSpPr bwMode="auto">
          <a:xfrm rot="16200000" flipV="1">
            <a:off x="-396346" y="3770312"/>
            <a:ext cx="163513" cy="207963"/>
            <a:chOff x="306035" y="-280498"/>
            <a:chExt cx="163140" cy="208455"/>
          </a:xfrm>
        </p:grpSpPr>
        <p:cxnSp>
          <p:nvCxnSpPr>
            <p:cNvPr id="40" name="Straight Connector 24">
              <a:extLst>
                <a:ext uri="{FF2B5EF4-FFF2-40B4-BE49-F238E27FC236}">
                  <a16:creationId xmlns:a16="http://schemas.microsoft.com/office/drawing/2014/main" id="{1AA61F8B-FCF9-4DE9-AC8F-B5D1C6156EC1}"/>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1" name="Straight Arrow Connector 25">
              <a:extLst>
                <a:ext uri="{FF2B5EF4-FFF2-40B4-BE49-F238E27FC236}">
                  <a16:creationId xmlns:a16="http://schemas.microsoft.com/office/drawing/2014/main" id="{7D424A35-9FDF-4B7B-A951-8E5107F94EA5}"/>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2" name="Group 23">
            <a:extLst>
              <a:ext uri="{FF2B5EF4-FFF2-40B4-BE49-F238E27FC236}">
                <a16:creationId xmlns:a16="http://schemas.microsoft.com/office/drawing/2014/main" id="{B4C71C0D-57DE-40E5-BF43-5315C2E0BA23}"/>
              </a:ext>
            </a:extLst>
          </p:cNvPr>
          <p:cNvGrpSpPr>
            <a:grpSpLocks/>
          </p:cNvGrpSpPr>
          <p:nvPr userDrawn="1">
            <p:custDataLst>
              <p:tags r:id="rId35"/>
            </p:custDataLst>
          </p:nvPr>
        </p:nvGrpSpPr>
        <p:grpSpPr bwMode="auto">
          <a:xfrm rot="16200000" flipV="1">
            <a:off x="-396346" y="3549650"/>
            <a:ext cx="163513" cy="207963"/>
            <a:chOff x="306035" y="-280498"/>
            <a:chExt cx="163140" cy="208455"/>
          </a:xfrm>
        </p:grpSpPr>
        <p:cxnSp>
          <p:nvCxnSpPr>
            <p:cNvPr id="43" name="Straight Connector 24">
              <a:extLst>
                <a:ext uri="{FF2B5EF4-FFF2-40B4-BE49-F238E27FC236}">
                  <a16:creationId xmlns:a16="http://schemas.microsoft.com/office/drawing/2014/main" id="{30696161-CAB8-4EEE-9B6A-271C070F3D9C}"/>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4" name="Straight Arrow Connector 25">
              <a:extLst>
                <a:ext uri="{FF2B5EF4-FFF2-40B4-BE49-F238E27FC236}">
                  <a16:creationId xmlns:a16="http://schemas.microsoft.com/office/drawing/2014/main" id="{D6BB4E82-F876-4425-A560-7D19C15EC2D5}"/>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5" name="Group 23">
            <a:extLst>
              <a:ext uri="{FF2B5EF4-FFF2-40B4-BE49-F238E27FC236}">
                <a16:creationId xmlns:a16="http://schemas.microsoft.com/office/drawing/2014/main" id="{7CB489C8-98D0-406B-B1DB-7C1AF93EC746}"/>
              </a:ext>
            </a:extLst>
          </p:cNvPr>
          <p:cNvGrpSpPr>
            <a:grpSpLocks/>
          </p:cNvGrpSpPr>
          <p:nvPr userDrawn="1">
            <p:custDataLst>
              <p:tags r:id="rId36"/>
            </p:custDataLst>
          </p:nvPr>
        </p:nvGrpSpPr>
        <p:grpSpPr bwMode="auto">
          <a:xfrm rot="16200000" flipV="1">
            <a:off x="-396346" y="3346450"/>
            <a:ext cx="163513" cy="207963"/>
            <a:chOff x="306035" y="-280498"/>
            <a:chExt cx="163140" cy="208455"/>
          </a:xfrm>
        </p:grpSpPr>
        <p:cxnSp>
          <p:nvCxnSpPr>
            <p:cNvPr id="46" name="Straight Connector 24">
              <a:extLst>
                <a:ext uri="{FF2B5EF4-FFF2-40B4-BE49-F238E27FC236}">
                  <a16:creationId xmlns:a16="http://schemas.microsoft.com/office/drawing/2014/main" id="{B6019697-7EBA-4653-8438-37F06B08688C}"/>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7" name="Straight Arrow Connector 25">
              <a:extLst>
                <a:ext uri="{FF2B5EF4-FFF2-40B4-BE49-F238E27FC236}">
                  <a16:creationId xmlns:a16="http://schemas.microsoft.com/office/drawing/2014/main" id="{2E23AD03-5ECE-405A-AB7E-EB24212533BB}"/>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560568807"/>
      </p:ext>
    </p:extLst>
  </p:cSld>
  <p:clrMap bg1="lt1" tx1="dk1" bg2="lt2" tx2="dk2" accent1="accent1" accent2="accent2" accent3="accent3" accent4="accent4" accent5="accent5" accent6="accent6" hlink="hlink" folHlink="folHlink"/>
  <p:sldLayoutIdLst>
    <p:sldLayoutId id="2147487528" r:id="rId1"/>
    <p:sldLayoutId id="2147487529" r:id="rId2"/>
    <p:sldLayoutId id="2147487530" r:id="rId3"/>
    <p:sldLayoutId id="2147487531" r:id="rId4"/>
    <p:sldLayoutId id="2147487532" r:id="rId5"/>
    <p:sldLayoutId id="2147487533" r:id="rId6"/>
    <p:sldLayoutId id="2147487534" r:id="rId7"/>
    <p:sldLayoutId id="2147487535" r:id="rId8"/>
    <p:sldLayoutId id="2147487536" r:id="rId9"/>
    <p:sldLayoutId id="2147487537" r:id="rId10"/>
    <p:sldLayoutId id="2147487538" r:id="rId11"/>
    <p:sldLayoutId id="2147487540" r:id="rId12"/>
    <p:sldLayoutId id="2147487541" r:id="rId13"/>
    <p:sldLayoutId id="2147487542" r:id="rId14"/>
    <p:sldLayoutId id="2147487543" r:id="rId15"/>
    <p:sldLayoutId id="2147487550" r:id="rId16"/>
    <p:sldLayoutId id="2147487551" r:id="rId17"/>
    <p:sldLayoutId id="2147487559" r:id="rId18"/>
    <p:sldLayoutId id="2147487562" r:id="rId19"/>
    <p:sldLayoutId id="2147487565" r:id="rId20"/>
    <p:sldLayoutId id="2147487566" r:id="rId21"/>
    <p:sldLayoutId id="2147487568" r:id="rId22"/>
  </p:sldLayoutIdLst>
  <p:hf sldNum="0" hdr="0" ftr="0" dt="0"/>
  <p:txStyles>
    <p:titleStyle>
      <a:lvl1pPr algn="l" defTabSz="685800" rtl="0" eaLnBrk="1" latinLnBrk="0" hangingPunct="1">
        <a:lnSpc>
          <a:spcPct val="90000"/>
        </a:lnSpc>
        <a:spcBef>
          <a:spcPct val="0"/>
        </a:spcBef>
        <a:buNone/>
        <a:defRPr sz="1800" b="1" kern="1200">
          <a:solidFill>
            <a:srgbClr val="3F1A01"/>
          </a:solidFill>
          <a:latin typeface="+mj-lt"/>
          <a:ea typeface="+mj-ea"/>
          <a:cs typeface="+mj-cs"/>
        </a:defRPr>
      </a:lvl1pPr>
    </p:titleStyle>
    <p:bodyStyle>
      <a:lvl1pPr marL="135000" indent="-135000" algn="l" defTabSz="685800" rtl="0" eaLnBrk="1" latinLnBrk="0" hangingPunct="1">
        <a:lnSpc>
          <a:spcPct val="100000"/>
        </a:lnSpc>
        <a:spcBef>
          <a:spcPts val="1350"/>
        </a:spcBef>
        <a:buFont typeface="Arial" panose="020B0604020202020204" pitchFamily="34" charset="0"/>
        <a:buChar char="•"/>
        <a:defRPr sz="1200" kern="1200">
          <a:solidFill>
            <a:srgbClr val="3F1A01"/>
          </a:solidFill>
          <a:latin typeface="+mn-lt"/>
          <a:ea typeface="+mn-ea"/>
          <a:cs typeface="+mn-cs"/>
        </a:defRPr>
      </a:lvl1pPr>
      <a:lvl2pPr marL="270000" indent="-135000" algn="l" defTabSz="685800" rtl="0" eaLnBrk="1" latinLnBrk="0" hangingPunct="1">
        <a:lnSpc>
          <a:spcPct val="100000"/>
        </a:lnSpc>
        <a:spcBef>
          <a:spcPts val="450"/>
        </a:spcBef>
        <a:buFont typeface="Arial" panose="020B0604020202020204" pitchFamily="34" charset="0"/>
        <a:buChar char="•"/>
        <a:defRPr sz="1050" kern="1200">
          <a:solidFill>
            <a:srgbClr val="3F1A01"/>
          </a:solidFill>
          <a:latin typeface="+mn-lt"/>
          <a:ea typeface="+mn-ea"/>
          <a:cs typeface="+mn-cs"/>
        </a:defRPr>
      </a:lvl2pPr>
      <a:lvl3pPr marL="405000" indent="-135000" algn="l" defTabSz="685800" rtl="0" eaLnBrk="1" latinLnBrk="0" hangingPunct="1">
        <a:lnSpc>
          <a:spcPct val="100000"/>
        </a:lnSpc>
        <a:spcBef>
          <a:spcPts val="450"/>
        </a:spcBef>
        <a:buFont typeface="Arial" panose="020B0604020202020204" pitchFamily="34" charset="0"/>
        <a:buChar char="•"/>
        <a:defRPr sz="900" kern="1200">
          <a:solidFill>
            <a:srgbClr val="3F1A01"/>
          </a:solidFill>
          <a:latin typeface="+mn-lt"/>
          <a:ea typeface="+mn-ea"/>
          <a:cs typeface="+mn-cs"/>
        </a:defRPr>
      </a:lvl3pPr>
      <a:lvl4pPr marL="540000" indent="-135000" algn="l" defTabSz="685800" rtl="0" eaLnBrk="1" latinLnBrk="0" hangingPunct="1">
        <a:lnSpc>
          <a:spcPct val="100000"/>
        </a:lnSpc>
        <a:spcBef>
          <a:spcPts val="450"/>
        </a:spcBef>
        <a:buFont typeface="Arial" panose="020B0604020202020204" pitchFamily="34" charset="0"/>
        <a:buChar char="•"/>
        <a:defRPr sz="750" kern="1200">
          <a:solidFill>
            <a:srgbClr val="3F1A01"/>
          </a:solidFill>
          <a:latin typeface="+mn-lt"/>
          <a:ea typeface="+mn-ea"/>
          <a:cs typeface="+mn-cs"/>
        </a:defRPr>
      </a:lvl4pPr>
      <a:lvl5pPr marL="675000" indent="-135000" algn="l" defTabSz="685800" rtl="0" eaLnBrk="1" latinLnBrk="0" hangingPunct="1">
        <a:lnSpc>
          <a:spcPct val="100000"/>
        </a:lnSpc>
        <a:spcBef>
          <a:spcPts val="450"/>
        </a:spcBef>
        <a:buFont typeface="Arial" panose="020B0604020202020204" pitchFamily="34" charset="0"/>
        <a:buChar char="•"/>
        <a:defRPr sz="600" kern="1200">
          <a:solidFill>
            <a:srgbClr val="3F1A0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a-DK"/>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3"/>
          <p:cNvGraphicFramePr>
            <a:graphicFrameLocks/>
          </p:cNvGraphicFramePr>
          <p:nvPr>
            <p:extLst>
              <p:ext uri="{D42A27DB-BD31-4B8C-83A1-F6EECF244321}">
                <p14:modId xmlns:p14="http://schemas.microsoft.com/office/powerpoint/2010/main" val="2031980937"/>
              </p:ext>
            </p:extLst>
          </p:nvPr>
        </p:nvGraphicFramePr>
        <p:xfrm>
          <a:off x="959549" y="1223302"/>
          <a:ext cx="8356600" cy="3309408"/>
        </p:xfrm>
        <a:graphic>
          <a:graphicData uri="http://schemas.openxmlformats.org/drawingml/2006/chart">
            <c:chart xmlns:c="http://schemas.openxmlformats.org/drawingml/2006/chart" xmlns:r="http://schemas.openxmlformats.org/officeDocument/2006/relationships" r:id="rId3"/>
          </a:graphicData>
        </a:graphic>
      </p:graphicFrame>
      <p:sp>
        <p:nvSpPr>
          <p:cNvPr id="16" name="Pladsholder til tekst 15"/>
          <p:cNvSpPr>
            <a:spLocks noGrp="1"/>
          </p:cNvSpPr>
          <p:nvPr>
            <p:ph type="body" sz="quarter" idx="17"/>
          </p:nvPr>
        </p:nvSpPr>
        <p:spPr/>
        <p:txBody>
          <a:bodyPr/>
          <a:lstStyle/>
          <a:p>
            <a:pPr>
              <a:spcBef>
                <a:spcPts val="0"/>
              </a:spcBef>
            </a:pPr>
            <a:r>
              <a:rPr kumimoji="0" lang="en-US" b="0" i="0" u="none" strike="noStrike" kern="1200" cap="none" spc="0" normalizeH="0" baseline="0" noProof="0" dirty="0">
                <a:ln>
                  <a:noFill/>
                </a:ln>
                <a:solidFill>
                  <a:srgbClr val="B59E5F"/>
                </a:solidFill>
                <a:effectLst/>
                <a:uLnTx/>
                <a:uFillTx/>
                <a:latin typeface="Times New Roman" panose="02020603050405020304" pitchFamily="18" charset="0"/>
                <a:ea typeface="+mn-ea"/>
                <a:cs typeface="Times New Roman" panose="02020603050405020304" pitchFamily="18" charset="0"/>
              </a:rPr>
              <a:t>Schizophrenia</a:t>
            </a:r>
            <a:endParaRPr kumimoji="0" lang="da-DK" b="0" i="0" u="none" strike="noStrike" kern="1200" cap="none" spc="0" normalizeH="0" baseline="0" noProof="0" dirty="0">
              <a:ln>
                <a:noFill/>
              </a:ln>
              <a:solidFill>
                <a:srgbClr val="B59E5F"/>
              </a:solidFill>
              <a:effectLst/>
              <a:uLnTx/>
              <a:uFillTx/>
              <a:latin typeface="Times New Roman" panose="02020603050405020304" pitchFamily="18" charset="0"/>
              <a:ea typeface="+mn-ea"/>
              <a:cs typeface="Times New Roman" panose="02020603050405020304" pitchFamily="18" charset="0"/>
            </a:endParaRPr>
          </a:p>
          <a:p>
            <a:pPr>
              <a:spcBef>
                <a:spcPts val="0"/>
              </a:spcBef>
            </a:pPr>
            <a:endParaRPr lang="da-DK" dirty="0">
              <a:latin typeface="Arial" panose="020B0604020202020204" pitchFamily="34" charset="0"/>
              <a:cs typeface="Arial" panose="020B0604020202020204" pitchFamily="34" charset="0"/>
            </a:endParaRPr>
          </a:p>
        </p:txBody>
      </p:sp>
      <p:sp>
        <p:nvSpPr>
          <p:cNvPr id="180225" name="Rectangle 2"/>
          <p:cNvSpPr>
            <a:spLocks noGrp="1" noChangeArrowheads="1"/>
          </p:cNvSpPr>
          <p:nvPr>
            <p:ph type="title"/>
          </p:nvPr>
        </p:nvSpPr>
        <p:spPr/>
        <p:txBody>
          <a:bodyPr>
            <a:normAutofit/>
          </a:bodyPr>
          <a:lstStyle/>
          <a:p>
            <a:r>
              <a:rPr lang="en-US" dirty="0" err="1"/>
              <a:t>Nonadherent</a:t>
            </a:r>
            <a:r>
              <a:rPr lang="en-US" dirty="0"/>
              <a:t> Patients Were More Likely to Be Hospitalized</a:t>
            </a:r>
          </a:p>
        </p:txBody>
      </p:sp>
      <p:sp>
        <p:nvSpPr>
          <p:cNvPr id="2" name="Text Placeholder 1">
            <a:extLst>
              <a:ext uri="{FF2B5EF4-FFF2-40B4-BE49-F238E27FC236}">
                <a16:creationId xmlns:a16="http://schemas.microsoft.com/office/drawing/2014/main" id="{50FF99E5-6E54-484F-8BDA-EB2CBC817CF9}"/>
              </a:ext>
            </a:extLst>
          </p:cNvPr>
          <p:cNvSpPr>
            <a:spLocks noGrp="1"/>
          </p:cNvSpPr>
          <p:nvPr>
            <p:ph type="body" sz="quarter" idx="18"/>
          </p:nvPr>
        </p:nvSpPr>
        <p:spPr/>
        <p:txBody>
          <a:bodyPr/>
          <a:lstStyle/>
          <a:p>
            <a:pPr marL="0" indent="0">
              <a:spcBef>
                <a:spcPts val="0"/>
              </a:spcBef>
              <a:buNone/>
            </a:pPr>
            <a:r>
              <a:rPr lang="da-DK" dirty="0" err="1"/>
              <a:t>Nonadherent</a:t>
            </a:r>
            <a:r>
              <a:rPr lang="da-DK" dirty="0"/>
              <a:t> </a:t>
            </a:r>
            <a:r>
              <a:rPr lang="da-DK" dirty="0" err="1"/>
              <a:t>was</a:t>
            </a:r>
            <a:r>
              <a:rPr lang="da-DK" dirty="0"/>
              <a:t> </a:t>
            </a:r>
            <a:r>
              <a:rPr lang="da-DK" dirty="0" err="1"/>
              <a:t>defined</a:t>
            </a:r>
            <a:r>
              <a:rPr lang="da-DK" dirty="0"/>
              <a:t> as an MPR &lt;70%.</a:t>
            </a:r>
          </a:p>
          <a:p>
            <a:pPr marL="0" indent="0">
              <a:spcBef>
                <a:spcPts val="0"/>
              </a:spcBef>
              <a:buNone/>
            </a:pPr>
            <a:r>
              <a:rPr lang="da-DK" dirty="0"/>
              <a:t>MPR = </a:t>
            </a:r>
            <a:r>
              <a:rPr lang="da-DK" dirty="0" err="1"/>
              <a:t>medication</a:t>
            </a:r>
            <a:r>
              <a:rPr lang="da-DK" dirty="0"/>
              <a:t> </a:t>
            </a:r>
            <a:r>
              <a:rPr lang="da-DK" dirty="0" err="1"/>
              <a:t>possession</a:t>
            </a:r>
            <a:r>
              <a:rPr lang="da-DK" dirty="0"/>
              <a:t> ratio.</a:t>
            </a:r>
          </a:p>
          <a:p>
            <a:pPr marL="0" indent="0">
              <a:spcBef>
                <a:spcPts val="0"/>
              </a:spcBef>
              <a:buNone/>
            </a:pPr>
            <a:r>
              <a:rPr lang="da-DK" dirty="0" err="1"/>
              <a:t>Weiden</a:t>
            </a:r>
            <a:r>
              <a:rPr lang="da-DK" dirty="0"/>
              <a:t> PJ, et al. </a:t>
            </a:r>
            <a:r>
              <a:rPr lang="da-DK" i="1" dirty="0" err="1"/>
              <a:t>Psychiatr</a:t>
            </a:r>
            <a:r>
              <a:rPr lang="da-DK" i="1" dirty="0"/>
              <a:t> Serv</a:t>
            </a:r>
            <a:r>
              <a:rPr lang="da-DK" dirty="0"/>
              <a:t>. 2004;55(8):886-891.</a:t>
            </a:r>
          </a:p>
        </p:txBody>
      </p:sp>
      <p:sp>
        <p:nvSpPr>
          <p:cNvPr id="180229" name="TextBox 1"/>
          <p:cNvSpPr txBox="1">
            <a:spLocks noChangeArrowheads="1"/>
          </p:cNvSpPr>
          <p:nvPr/>
        </p:nvSpPr>
        <p:spPr bwMode="auto">
          <a:xfrm>
            <a:off x="4205553" y="1223302"/>
            <a:ext cx="732893" cy="246221"/>
          </a:xfrm>
          <a:prstGeom prst="rect">
            <a:avLst/>
          </a:prstGeom>
          <a:noFill/>
          <a:ln w="9525">
            <a:noFill/>
            <a:miter lim="800000"/>
            <a:headEnd/>
            <a:tailEnd/>
          </a:ln>
        </p:spPr>
        <p:txBody>
          <a:bodyPr wrap="none">
            <a:spAutoFit/>
          </a:bodyPr>
          <a:lstStyle/>
          <a:p>
            <a:r>
              <a:rPr lang="en-US" sz="1000" i="1" dirty="0">
                <a:solidFill>
                  <a:srgbClr val="000000"/>
                </a:solidFill>
                <a:latin typeface="Arial" panose="020B0604020202020204" pitchFamily="34" charset="0"/>
                <a:cs typeface="Arial" panose="020B0604020202020204" pitchFamily="34" charset="0"/>
              </a:rPr>
              <a:t>P </a:t>
            </a:r>
            <a:r>
              <a:rPr lang="en-US" sz="1000" dirty="0">
                <a:solidFill>
                  <a:srgbClr val="000000"/>
                </a:solidFill>
                <a:latin typeface="Arial" panose="020B0604020202020204" pitchFamily="34" charset="0"/>
                <a:cs typeface="Arial" panose="020B0604020202020204" pitchFamily="34" charset="0"/>
              </a:rPr>
              <a:t>&lt; 0.001</a:t>
            </a:r>
          </a:p>
        </p:txBody>
      </p:sp>
    </p:spTree>
    <p:extLst>
      <p:ext uri="{BB962C8B-B14F-4D97-AF65-F5344CB8AC3E}">
        <p14:creationId xmlns:p14="http://schemas.microsoft.com/office/powerpoint/2010/main" val="85714607"/>
      </p:ext>
    </p:extLst>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D81324D551104ABC17E99622E05DEB" ma:contentTypeVersion="3" ma:contentTypeDescription="Create a new document." ma:contentTypeScope="" ma:versionID="18123155e4e6e4b1186d86e94117882d">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1AA2EC-63BE-47E1-9934-7FE5BBB529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420D85-8171-48BC-A4A0-33A64639BD21}">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sharepoint/v3"/>
    <ds:schemaRef ds:uri="http://schemas.microsoft.com/office/2006/documentManagement/types"/>
    <ds:schemaRef ds:uri="http://purl.org/dc/terms/"/>
    <ds:schemaRef ds:uri="http://www.w3.org/XML/1998/namespace"/>
  </ds:schemaRefs>
</ds:datastoreItem>
</file>

<file path=customXml/itemProps3.xml><?xml version="1.0" encoding="utf-8"?>
<ds:datastoreItem xmlns:ds="http://schemas.openxmlformats.org/officeDocument/2006/customXml" ds:itemID="{DF444CD6-C8FB-458B-8165-548E0DECFC98}">
  <ds:schemaRefs>
    <ds:schemaRef ds:uri="http://schemas.microsoft.com/sharepoint/events"/>
  </ds:schemaRefs>
</ds:datastoreItem>
</file>

<file path=customXml/itemProps4.xml><?xml version="1.0" encoding="utf-8"?>
<ds:datastoreItem xmlns:ds="http://schemas.openxmlformats.org/officeDocument/2006/customXml" ds:itemID="{626784E1-409C-4428-8DC2-E375AA82781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535</TotalTime>
  <Words>477</Words>
  <Application>Microsoft Office PowerPoint</Application>
  <PresentationFormat>On-screen Show (16:9)</PresentationFormat>
  <Paragraphs>28</Paragraphs>
  <Slides>1</Slides>
  <Notes>1</Notes>
  <HiddenSlides>0</HiddenSlides>
  <MMClips>0</MMClips>
  <ScaleCrop>false</ScaleCrop>
  <HeadingPairs>
    <vt:vector size="8" baseType="variant">
      <vt:variant>
        <vt:lpstr>Fonts Used</vt:lpstr>
      </vt:variant>
      <vt:variant>
        <vt:i4>3</vt:i4>
      </vt:variant>
      <vt:variant>
        <vt:lpstr>Theme</vt:lpstr>
      </vt:variant>
      <vt:variant>
        <vt:i4>1</vt:i4>
      </vt:variant>
      <vt:variant>
        <vt:lpstr>Slide Titles</vt:lpstr>
      </vt:variant>
      <vt:variant>
        <vt:i4>1</vt:i4>
      </vt:variant>
      <vt:variant>
        <vt:lpstr>Custom Shows</vt:lpstr>
      </vt:variant>
      <vt:variant>
        <vt:i4>1</vt:i4>
      </vt:variant>
    </vt:vector>
  </HeadingPairs>
  <TitlesOfParts>
    <vt:vector size="6" baseType="lpstr">
      <vt:lpstr>Arial</vt:lpstr>
      <vt:lpstr>Calibri</vt:lpstr>
      <vt:lpstr>Times New Roman</vt:lpstr>
      <vt:lpstr>Neurotorium - PowerPoint-Skabelon - 2022-01-28</vt:lpstr>
      <vt:lpstr>Nonadherent Patients Were More Likely to Be Hospitalized</vt:lpstr>
      <vt:lpstr>Tabel of Content</vt:lpstr>
    </vt:vector>
  </TitlesOfParts>
  <Company>H. Lundbeck 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Tina Hjortlund</dc:creator>
  <cp:lastModifiedBy>Henrik Haase</cp:lastModifiedBy>
  <cp:revision>963</cp:revision>
  <cp:lastPrinted>2017-02-10T11:25:14Z</cp:lastPrinted>
  <dcterms:created xsi:type="dcterms:W3CDTF">2015-03-27T12:02:31Z</dcterms:created>
  <dcterms:modified xsi:type="dcterms:W3CDTF">2022-02-23T11:55:14Z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ublishingExpirationDate">
    <vt:lpwstr/>
  </property>
  <property fmtid="{D5CDD505-2E9C-101B-9397-08002B2CF9AE}" pid="3" name="PublishingStartDate">
    <vt:lpwstr/>
  </property>
  <property fmtid="{D5CDD505-2E9C-101B-9397-08002B2CF9AE}" pid="4" name="ContentTypeId">
    <vt:lpwstr>0x010100BAD81324D551104ABC17E99622E05DEB</vt:lpwstr>
  </property>
  <property fmtid="{D5CDD505-2E9C-101B-9397-08002B2CF9AE}" pid="5" name="_dlc_DocId">
    <vt:lpwstr>V6NEY75CHXNC-284-661</vt:lpwstr>
  </property>
  <property fmtid="{D5CDD505-2E9C-101B-9397-08002B2CF9AE}" pid="6" name="_dlc_DocIdUrl">
    <vt:lpwstr>http://brainweb/Portals/Organization/Corporate/research_and_development/ma_cdc/corporate_medical_affairs/aripiprazole/_layouts/15/DocIdRedir.aspx?ID=V6NEY75CHXNC-284-661, V6NEY75CHXNC-284-661</vt:lpwstr>
  </property>
  <property fmtid="{D5CDD505-2E9C-101B-9397-08002B2CF9AE}" pid="7" name="_dlc_DocIdItemGuid">
    <vt:lpwstr>30700e5b-f350-4d3e-89a8-fb010d960c17</vt:lpwstr>
  </property>
</Properties>
</file>